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Lst>
  <p:sldSz cy="13716000" cx="24384000"/>
  <p:notesSz cx="6858000" cy="9144000"/>
  <p:embeddedFontLst>
    <p:embeddedFont>
      <p:font typeface="Roboto"/>
      <p:regular r:id="rId18"/>
      <p:bold r:id="rId19"/>
      <p:italic r:id="rId20"/>
      <p:boldItalic r:id="rId21"/>
    </p:embeddedFont>
    <p:embeddedFont>
      <p:font typeface="Helvetica Neue"/>
      <p:regular r:id="rId22"/>
      <p:bold r:id="rId23"/>
      <p:italic r:id="rId24"/>
      <p:boldItalic r:id="rId25"/>
    </p:embeddedFont>
    <p:embeddedFont>
      <p:font typeface="Helvetica Neue Light"/>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ECC9FB2-EE02-406F-AD22-A297A74E6AE1}">
  <a:tblStyle styleId="{7ECC9FB2-EE02-406F-AD22-A297A74E6AE1}" styleName="Table_0">
    <a:wholeTbl>
      <a:tcTxStyle b="off" i="off">
        <a:font>
          <a:latin typeface="Helvetica Light"/>
          <a:ea typeface="Helvetica Light"/>
          <a:cs typeface="Helvetica Light"/>
        </a:font>
        <a:srgbClr val="000000"/>
      </a:tcTxStyle>
      <a:tcStyle>
        <a:tcBdr>
          <a:left>
            <a:ln cap="flat" cmpd="sng" w="12700">
              <a:solidFill>
                <a:srgbClr val="B8B8B8"/>
              </a:solidFill>
              <a:prstDash val="solid"/>
              <a:round/>
              <a:headEnd len="sm" w="sm" type="none"/>
              <a:tailEnd len="sm" w="sm" type="none"/>
            </a:ln>
          </a:left>
          <a:right>
            <a:ln cap="flat" cmpd="sng" w="12700">
              <a:solidFill>
                <a:srgbClr val="B8B8B8"/>
              </a:solidFill>
              <a:prstDash val="solid"/>
              <a:round/>
              <a:headEnd len="sm" w="sm" type="none"/>
              <a:tailEnd len="sm" w="sm" type="none"/>
            </a:ln>
          </a:right>
          <a:top>
            <a:ln cap="flat" cmpd="sng" w="12700">
              <a:solidFill>
                <a:srgbClr val="B8B8B8"/>
              </a:solidFill>
              <a:prstDash val="solid"/>
              <a:round/>
              <a:headEnd len="sm" w="sm" type="none"/>
              <a:tailEnd len="sm" w="sm" type="none"/>
            </a:ln>
          </a:top>
          <a:bottom>
            <a:ln cap="flat" cmpd="sng" w="12700">
              <a:solidFill>
                <a:srgbClr val="B8B8B8"/>
              </a:solidFill>
              <a:prstDash val="solid"/>
              <a:round/>
              <a:headEnd len="sm" w="sm" type="none"/>
              <a:tailEnd len="sm" w="sm" type="none"/>
            </a:ln>
          </a:bottom>
          <a:insideH>
            <a:ln cap="flat" cmpd="sng" w="12700">
              <a:solidFill>
                <a:srgbClr val="B8B8B8"/>
              </a:solidFill>
              <a:prstDash val="solid"/>
              <a:round/>
              <a:headEnd len="sm" w="sm" type="none"/>
              <a:tailEnd len="sm" w="sm" type="none"/>
            </a:ln>
          </a:insideH>
          <a:insideV>
            <a:ln cap="flat" cmpd="sng" w="12700">
              <a:solidFill>
                <a:srgbClr val="B8B8B8"/>
              </a:solidFill>
              <a:prstDash val="solid"/>
              <a:round/>
              <a:headEnd len="sm" w="sm" type="none"/>
              <a:tailEnd len="sm" w="sm" type="none"/>
            </a:ln>
          </a:insideV>
        </a:tcBdr>
        <a:fill>
          <a:solidFill>
            <a:srgbClr val="EBEBEB"/>
          </a:solidFill>
        </a:fill>
      </a:tcStyle>
    </a:wholeTbl>
    <a:band1H>
      <a:tcTxStyle/>
    </a:band1H>
    <a:band2H>
      <a:tcTxStyle b="off" i="off"/>
      <a:tcStyle>
        <a:fill>
          <a:solidFill>
            <a:srgbClr val="E1E0DA"/>
          </a:solidFill>
        </a:fill>
      </a:tcStyle>
    </a:band2H>
    <a:band1V>
      <a:tcTxStyle/>
    </a:band1V>
    <a:band2V>
      <a:tcTxStyle/>
    </a:band2V>
    <a:lastCol>
      <a:tcTxStyle/>
    </a:lastCol>
    <a:firstCol>
      <a:tcTxStyle b="on" i="off">
        <a:font>
          <a:latin typeface="Helvetica"/>
          <a:ea typeface="Helvetica"/>
          <a:cs typeface="Helvetica"/>
        </a:font>
        <a:srgbClr val="FFFFFF"/>
      </a:tcTxStyle>
      <a:tcStyle>
        <a:tcBdr>
          <a:left>
            <a:ln cap="flat" cmpd="sng" w="12700">
              <a:solidFill>
                <a:srgbClr val="606060"/>
              </a:solidFill>
              <a:prstDash val="solid"/>
              <a:round/>
              <a:headEnd len="sm" w="sm" type="none"/>
              <a:tailEnd len="sm" w="sm" type="none"/>
            </a:ln>
          </a:left>
          <a:right>
            <a:ln cap="flat" cmpd="sng" w="12700">
              <a:solidFill>
                <a:srgbClr val="606060"/>
              </a:solidFill>
              <a:prstDash val="solid"/>
              <a:round/>
              <a:headEnd len="sm" w="sm" type="none"/>
              <a:tailEnd len="sm" w="sm" type="none"/>
            </a:ln>
          </a:right>
          <a:top>
            <a:ln cap="flat" cmpd="sng" w="127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606060"/>
              </a:solidFill>
              <a:prstDash val="solid"/>
              <a:round/>
              <a:headEnd len="sm" w="sm" type="none"/>
              <a:tailEnd len="sm" w="sm" type="none"/>
            </a:ln>
          </a:insideH>
          <a:insideV>
            <a:ln cap="flat" cmpd="sng" w="12700">
              <a:solidFill>
                <a:srgbClr val="606060"/>
              </a:solidFill>
              <a:prstDash val="solid"/>
              <a:round/>
              <a:headEnd len="sm" w="sm" type="none"/>
              <a:tailEnd len="sm" w="sm" type="none"/>
            </a:ln>
          </a:insideV>
        </a:tcBdr>
        <a:fill>
          <a:solidFill>
            <a:srgbClr val="5AC831"/>
          </a:solidFill>
        </a:fill>
      </a:tcStyle>
    </a:firstCol>
    <a:lastRow>
      <a:tcTxStyle b="off" i="off">
        <a:font>
          <a:latin typeface="Helvetica Light"/>
          <a:ea typeface="Helvetica Light"/>
          <a:cs typeface="Helvetica Light"/>
        </a:font>
        <a:srgbClr val="000000"/>
      </a:tcTxStyle>
      <a:tcStyle>
        <a:tcBdr>
          <a:left>
            <a:ln cap="flat" cmpd="sng" w="12700">
              <a:solidFill>
                <a:srgbClr val="B8B8B8"/>
              </a:solidFill>
              <a:prstDash val="solid"/>
              <a:round/>
              <a:headEnd len="sm" w="sm" type="none"/>
              <a:tailEnd len="sm" w="sm" type="none"/>
            </a:ln>
          </a:left>
          <a:right>
            <a:ln cap="flat" cmpd="sng" w="12700">
              <a:solidFill>
                <a:srgbClr val="B8B8B8"/>
              </a:solidFill>
              <a:prstDash val="solid"/>
              <a:round/>
              <a:headEnd len="sm" w="sm" type="none"/>
              <a:tailEnd len="sm" w="sm" type="none"/>
            </a:ln>
          </a:right>
          <a:top>
            <a:ln cap="flat" cmpd="sng" w="254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B8B8B8"/>
              </a:solidFill>
              <a:prstDash val="solid"/>
              <a:round/>
              <a:headEnd len="sm" w="sm" type="none"/>
              <a:tailEnd len="sm" w="sm" type="none"/>
            </a:ln>
          </a:insideH>
          <a:insideV>
            <a:ln cap="flat" cmpd="sng" w="12700">
              <a:solidFill>
                <a:srgbClr val="B8B8B8"/>
              </a:solidFill>
              <a:prstDash val="solid"/>
              <a:round/>
              <a:headEnd len="sm" w="sm" type="none"/>
              <a:tailEnd len="sm" w="sm" type="none"/>
            </a:ln>
          </a:insideV>
        </a:tcBdr>
        <a:fill>
          <a:solidFill>
            <a:srgbClr val="EBEBEB"/>
          </a:solidFill>
        </a:fill>
      </a:tcStyle>
    </a:lastRow>
    <a:seCell>
      <a:tcTxStyle/>
    </a:seCell>
    <a:swCell>
      <a:tcTxStyle/>
    </a:swCell>
    <a:firstRow>
      <a:tcTxStyle b="on" i="off">
        <a:font>
          <a:latin typeface="Helvetica"/>
          <a:ea typeface="Helvetica"/>
          <a:cs typeface="Helvetica"/>
        </a:font>
        <a:srgbClr val="FFFFFF"/>
      </a:tcTxStyle>
      <a:tcStyle>
        <a:tcBdr>
          <a:left>
            <a:ln cap="flat" cmpd="sng" w="12700">
              <a:solidFill>
                <a:srgbClr val="606060"/>
              </a:solidFill>
              <a:prstDash val="solid"/>
              <a:round/>
              <a:headEnd len="sm" w="sm" type="none"/>
              <a:tailEnd len="sm" w="sm" type="none"/>
            </a:ln>
          </a:left>
          <a:right>
            <a:ln cap="flat" cmpd="sng" w="12700">
              <a:solidFill>
                <a:srgbClr val="606060"/>
              </a:solidFill>
              <a:prstDash val="solid"/>
              <a:round/>
              <a:headEnd len="sm" w="sm" type="none"/>
              <a:tailEnd len="sm" w="sm" type="none"/>
            </a:ln>
          </a:right>
          <a:top>
            <a:ln cap="flat" cmpd="sng" w="12700">
              <a:solidFill>
                <a:srgbClr val="606060"/>
              </a:solidFill>
              <a:prstDash val="solid"/>
              <a:round/>
              <a:headEnd len="sm" w="sm" type="none"/>
              <a:tailEnd len="sm" w="sm" type="none"/>
            </a:ln>
          </a:top>
          <a:bottom>
            <a:ln cap="flat" cmpd="sng" w="12700">
              <a:solidFill>
                <a:srgbClr val="606060"/>
              </a:solidFill>
              <a:prstDash val="solid"/>
              <a:round/>
              <a:headEnd len="sm" w="sm" type="none"/>
              <a:tailEnd len="sm" w="sm" type="none"/>
            </a:ln>
          </a:bottom>
          <a:insideH>
            <a:ln cap="flat" cmpd="sng" w="12700">
              <a:solidFill>
                <a:srgbClr val="606060"/>
              </a:solidFill>
              <a:prstDash val="solid"/>
              <a:round/>
              <a:headEnd len="sm" w="sm" type="none"/>
              <a:tailEnd len="sm" w="sm" type="none"/>
            </a:ln>
          </a:insideH>
          <a:insideV>
            <a:ln cap="flat" cmpd="sng" w="12700">
              <a:solidFill>
                <a:srgbClr val="606060"/>
              </a:solidFill>
              <a:prstDash val="solid"/>
              <a:round/>
              <a:headEnd len="sm" w="sm" type="none"/>
              <a:tailEnd len="sm" w="sm" type="none"/>
            </a:ln>
          </a:insideV>
        </a:tcBdr>
        <a:fill>
          <a:solidFill>
            <a:schemeClr val="accent2"/>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HelveticaNeue-regular.fntdata"/><Relationship Id="rId21" Type="http://schemas.openxmlformats.org/officeDocument/2006/relationships/font" Target="fonts/Roboto-boldItalic.fntdata"/><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Light-regular.fntdata"/><Relationship Id="rId25" Type="http://schemas.openxmlformats.org/officeDocument/2006/relationships/font" Target="fonts/HelveticaNeue-boldItalic.fntdata"/><Relationship Id="rId28" Type="http://schemas.openxmlformats.org/officeDocument/2006/relationships/font" Target="fonts/HelveticaNeueLight-italic.fntdata"/><Relationship Id="rId27" Type="http://schemas.openxmlformats.org/officeDocument/2006/relationships/font" Target="fonts/HelveticaNeueLight-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lveticaNeueLight-boldItalic.fntdata"/><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1pPr>
            <a:lvl2pPr indent="-228600" lvl="1" marL="914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2pPr>
            <a:lvl3pPr indent="-228600" lvl="2" marL="1371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3pPr>
            <a:lvl4pPr indent="-228600" lvl="3" marL="1828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4pPr>
            <a:lvl5pPr indent="-228600" lvl="4" marL="22860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5pPr>
            <a:lvl6pPr indent="-228600" lvl="5" marL="27432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6pPr>
            <a:lvl7pPr indent="-228600" lvl="6" marL="32004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7pPr>
            <a:lvl8pPr indent="-228600" lvl="7" marL="36576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8pPr>
            <a:lvl9pPr indent="-228600" lvl="8" marL="4114800" marR="0" rtl="0" algn="l">
              <a:lnSpc>
                <a:spcPct val="117999"/>
              </a:lnSpc>
              <a:spcBef>
                <a:spcPts val="0"/>
              </a:spcBef>
              <a:spcAft>
                <a:spcPts val="0"/>
              </a:spcAft>
              <a:buSzPts val="1400"/>
              <a:buNone/>
              <a:defRPr b="0" i="0" sz="2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lickr.com/photos/arminrodler/16154662268/in/photolist-AQ8Vcr-9tVUZ-izUeLx-62WxAk-twt3FV-9EPxsv-PAJTjG-5kDo2X-aVEJJZ-dvV5LS-otp4Q4-Pnz6hW-dvqL9A-9x2g11-bL96Yk-a9tUoC-oeihfQ-pP9dip-vwQtVe-prQdb5-7zi9Z9-aNvh5M-8KedeR-niKPi-qBwSgN-NKBPdr-HMtG4m-aScRAr-PWnoYP-PLajpt-PHtv59-PWnpPr-ys9su7-PLajNK-PWnqMZ-PHtCeQ-amFufK-Dik8wc-PWnqdn-ejhPLT-dhGJjo-D5YDX5-8qhEWd-PWnr3Z-g27bsR-aNRqVX-dNYrTg-r6bbuQ-eWXXqd-7SHNp7" TargetMode="External"/><Relationship Id="rId3" Type="http://schemas.openxmlformats.org/officeDocument/2006/relationships/hyperlink" Target="https://www.flickr.com/photos/arminrodler/" TargetMode="External"/><Relationship Id="rId4" Type="http://schemas.openxmlformats.org/officeDocument/2006/relationships/hyperlink" Target="https://creativecommons.org/licenses/by-nc/2.0/"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flickr.com/photos/chiaralily/49212054101/" TargetMode="External"/><Relationship Id="rId3" Type="http://schemas.openxmlformats.org/officeDocument/2006/relationships/hyperlink" Target="https://www.flickr.com/photos/chiaralily/" TargetMode="External"/><Relationship Id="rId4" Type="http://schemas.openxmlformats.org/officeDocument/2006/relationships/hyperlink" Target="https://creativecommons.org/licenses/by-nc/2.0/"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Jl5U7D9XKzS3exsZ9BZ3vnah_oNZ2wXVrtDVn-F5t7w/edit?usp=sharing"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viantart.com/zulu-eos/art/Open-Expression-42986385" TargetMode="External"/><Relationship Id="rId3" Type="http://schemas.openxmlformats.org/officeDocument/2006/relationships/hyperlink" Target="https://www.deviantart.com/zulu-eos" TargetMode="External"/><Relationship Id="rId4" Type="http://schemas.openxmlformats.org/officeDocument/2006/relationships/hyperlink" Target="https://creativecommons.org/licenses/by-nc-nd/3.0/?ref=ccsearch&amp;atype=rich"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3:notes"/>
          <p:cNvSpPr txBox="1"/>
          <p:nvPr>
            <p:ph idx="1" type="body"/>
          </p:nvPr>
        </p:nvSpPr>
        <p:spPr>
          <a:xfrm>
            <a:off x="914400" y="4343400"/>
            <a:ext cx="50292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t>“</a:t>
            </a:r>
            <a:r>
              <a:rPr lang="en-US" u="sng">
                <a:solidFill>
                  <a:schemeClr val="hlink"/>
                </a:solidFill>
                <a:hlinkClick r:id="rId2"/>
              </a:rPr>
              <a:t>Südafrika</a:t>
            </a:r>
            <a:r>
              <a:rPr lang="en-US"/>
              <a:t> 10.12 (228)</a:t>
            </a:r>
            <a:r>
              <a:rPr lang="en-US"/>
              <a:t>” by </a:t>
            </a:r>
            <a:r>
              <a:rPr lang="en-US" u="sng">
                <a:solidFill>
                  <a:schemeClr val="hlink"/>
                </a:solidFill>
                <a:hlinkClick r:id="rId3"/>
              </a:rPr>
              <a:t>Armin Rodler</a:t>
            </a:r>
            <a:r>
              <a:rPr lang="en-US"/>
              <a:t>, licensed </a:t>
            </a:r>
            <a:r>
              <a:rPr lang="en-US" u="sng">
                <a:solidFill>
                  <a:schemeClr val="hlink"/>
                </a:solidFill>
                <a:hlinkClick r:id="rId4"/>
              </a:rPr>
              <a:t>CC BY NC 2.0</a:t>
            </a:r>
            <a:endParaRPr sz="1800">
              <a:solidFill>
                <a:schemeClr val="dk1"/>
              </a:solidFill>
            </a:endParaRPr>
          </a:p>
        </p:txBody>
      </p:sp>
      <p:sp>
        <p:nvSpPr>
          <p:cNvPr id="154" name="Google Shape;15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4533d8cf3d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4533d8cf3d_0_4: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US" sz="1050">
                <a:solidFill>
                  <a:srgbClr val="333333"/>
                </a:solidFill>
              </a:rPr>
              <a:t>Overview: </a:t>
            </a:r>
            <a:endParaRPr b="1"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Round of introductions</a:t>
            </a:r>
            <a:endParaRPr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Explain this session will be divided into two parts (come back in 20+ min if you’re not new to the Cert)</a:t>
            </a:r>
            <a:endParaRPr sz="1050">
              <a:solidFill>
                <a:srgbClr val="333333"/>
              </a:solidFill>
            </a:endParaRPr>
          </a:p>
          <a:p>
            <a:pPr indent="0" lvl="0" marL="0" rtl="0" algn="l">
              <a:lnSpc>
                <a:spcPct val="100000"/>
              </a:lnSpc>
              <a:spcBef>
                <a:spcPts val="0"/>
              </a:spcBef>
              <a:spcAft>
                <a:spcPts val="0"/>
              </a:spcAft>
              <a:buNone/>
            </a:pPr>
            <a:r>
              <a:t/>
            </a:r>
            <a:endParaRPr b="1" sz="1050">
              <a:solidFill>
                <a:srgbClr val="333333"/>
              </a:solidFill>
            </a:endParaRPr>
          </a:p>
          <a:p>
            <a:pPr indent="0" lvl="0" marL="0" rtl="0" algn="l">
              <a:lnSpc>
                <a:spcPct val="100000"/>
              </a:lnSpc>
              <a:spcBef>
                <a:spcPts val="0"/>
              </a:spcBef>
              <a:spcAft>
                <a:spcPts val="0"/>
              </a:spcAft>
              <a:buNone/>
            </a:pPr>
            <a:r>
              <a:rPr b="1" lang="en-US" sz="1050">
                <a:solidFill>
                  <a:srgbClr val="333333"/>
                </a:solidFill>
              </a:rPr>
              <a:t>Part 1 </a:t>
            </a:r>
            <a:endParaRPr b="1"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Overview of the CC Certificate, (10 min)</a:t>
            </a:r>
            <a:endParaRPr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Recent updates (15-20 min)</a:t>
            </a:r>
            <a:endParaRPr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Questions interspersed in conversation</a:t>
            </a:r>
            <a:endParaRPr sz="1050">
              <a:solidFill>
                <a:srgbClr val="333333"/>
              </a:solidFill>
            </a:endParaRPr>
          </a:p>
          <a:p>
            <a:pPr indent="0" lvl="0" marL="0" rtl="0" algn="l">
              <a:lnSpc>
                <a:spcPct val="100000"/>
              </a:lnSpc>
              <a:spcBef>
                <a:spcPts val="0"/>
              </a:spcBef>
              <a:spcAft>
                <a:spcPts val="0"/>
              </a:spcAft>
              <a:buNone/>
            </a:pPr>
            <a:r>
              <a:t/>
            </a:r>
            <a:endParaRPr sz="1050">
              <a:solidFill>
                <a:srgbClr val="333333"/>
              </a:solidFill>
            </a:endParaRPr>
          </a:p>
          <a:p>
            <a:pPr indent="0" lvl="0" marL="0" rtl="0" algn="l">
              <a:lnSpc>
                <a:spcPct val="100000"/>
              </a:lnSpc>
              <a:spcBef>
                <a:spcPts val="0"/>
              </a:spcBef>
              <a:spcAft>
                <a:spcPts val="0"/>
              </a:spcAft>
              <a:buNone/>
            </a:pPr>
            <a:r>
              <a:rPr b="1" lang="en-US" sz="1050">
                <a:solidFill>
                  <a:srgbClr val="333333"/>
                </a:solidFill>
              </a:rPr>
              <a:t>Part 2 </a:t>
            </a:r>
            <a:endParaRPr b="1"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New opportunities for involvement </a:t>
            </a:r>
            <a:endParaRPr sz="1050">
              <a:solidFill>
                <a:srgbClr val="333333"/>
              </a:solidFill>
            </a:endParaRPr>
          </a:p>
          <a:p>
            <a:pPr indent="-295275" lvl="0" marL="457200" rtl="0" algn="l">
              <a:lnSpc>
                <a:spcPct val="100000"/>
              </a:lnSpc>
              <a:spcBef>
                <a:spcPts val="0"/>
              </a:spcBef>
              <a:spcAft>
                <a:spcPts val="0"/>
              </a:spcAft>
              <a:buClr>
                <a:srgbClr val="333333"/>
              </a:buClr>
              <a:buSzPts val="1050"/>
              <a:buChar char="●"/>
            </a:pPr>
            <a:r>
              <a:rPr lang="en-US" sz="1050">
                <a:solidFill>
                  <a:srgbClr val="333333"/>
                </a:solidFill>
              </a:rPr>
              <a:t>Feedback from audience</a:t>
            </a:r>
            <a:endParaRPr sz="1050">
              <a:solidFill>
                <a:srgbClr val="333333"/>
              </a:solidFill>
            </a:endParaRPr>
          </a:p>
          <a:p>
            <a:pPr indent="0" lvl="0" marL="0" rtl="0" algn="l">
              <a:lnSpc>
                <a:spcPct val="100000"/>
              </a:lnSpc>
              <a:spcBef>
                <a:spcPts val="0"/>
              </a:spcBef>
              <a:spcAft>
                <a:spcPts val="0"/>
              </a:spcAft>
              <a:buNone/>
            </a:pPr>
            <a:r>
              <a:t/>
            </a:r>
            <a:endParaRPr sz="1050">
              <a:solidFill>
                <a:srgbClr val="333333"/>
              </a:solidFill>
            </a:endParaRPr>
          </a:p>
          <a:p>
            <a:pPr indent="0" lvl="0" marL="0" rtl="0" algn="l">
              <a:lnSpc>
                <a:spcPct val="100000"/>
              </a:lnSpc>
              <a:spcBef>
                <a:spcPts val="0"/>
              </a:spcBef>
              <a:spcAft>
                <a:spcPts val="0"/>
              </a:spcAft>
              <a:buClr>
                <a:schemeClr val="dk1"/>
              </a:buClr>
              <a:buSzPts val="1100"/>
              <a:buFont typeface="Arial"/>
              <a:buNone/>
            </a:pPr>
            <a:r>
              <a:t/>
            </a:r>
            <a:endParaRPr sz="1800">
              <a:solidFill>
                <a:schemeClr val="dk1"/>
              </a:solidFill>
              <a:latin typeface="Arial"/>
              <a:ea typeface="Arial"/>
              <a:cs typeface="Arial"/>
              <a:sym typeface="Arial"/>
            </a:endParaRPr>
          </a:p>
          <a:p>
            <a:pPr indent="0" lvl="0" marL="457200" rtl="0" algn="l">
              <a:lnSpc>
                <a:spcPct val="115000"/>
              </a:lnSpc>
              <a:spcBef>
                <a:spcPts val="0"/>
              </a:spcBef>
              <a:spcAft>
                <a:spcPts val="0"/>
              </a:spcAft>
              <a:buNone/>
            </a:pPr>
            <a:r>
              <a:t/>
            </a:r>
            <a:endParaRPr sz="1800">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80ad0a970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69" name="Google Shape;169;g80ad0a970a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US" sz="1000">
                <a:solidFill>
                  <a:srgbClr val="4E5758"/>
                </a:solidFill>
                <a:highlight>
                  <a:srgbClr val="FFFFFF"/>
                </a:highlight>
                <a:latin typeface="Arial"/>
                <a:ea typeface="Arial"/>
                <a:cs typeface="Arial"/>
                <a:sym typeface="Arial"/>
              </a:rPr>
              <a:t>What the CC Certificate is:</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Online/ In person</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Training in..</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Edu/Lib (GLAM forthcoming)</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5 units + final project, quizzes, assignments, access to experts</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Nearly 800 graduates from 50 countries</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Why people take the course</a:t>
            </a:r>
            <a:endParaRPr sz="1000">
              <a:solidFill>
                <a:srgbClr val="4E5758"/>
              </a:solidFill>
              <a:highlight>
                <a:srgbClr val="FFFFFF"/>
              </a:highlight>
              <a:latin typeface="Arial"/>
              <a:ea typeface="Arial"/>
              <a:cs typeface="Arial"/>
              <a:sym typeface="Arial"/>
            </a:endParaRPr>
          </a:p>
          <a:p>
            <a:pPr indent="0" lvl="0" marL="0" rtl="0" algn="l">
              <a:lnSpc>
                <a:spcPct val="115000"/>
              </a:lnSpc>
              <a:spcBef>
                <a:spcPts val="0"/>
              </a:spcBef>
              <a:spcAft>
                <a:spcPts val="0"/>
              </a:spcAft>
              <a:buNone/>
            </a:pPr>
            <a:r>
              <a:t/>
            </a:r>
            <a:endParaRPr sz="1000">
              <a:solidFill>
                <a:srgbClr val="4E5758"/>
              </a:solidFill>
              <a:highlight>
                <a:srgbClr val="FFFFFF"/>
              </a:highlight>
              <a:latin typeface="Arial"/>
              <a:ea typeface="Arial"/>
              <a:cs typeface="Arial"/>
              <a:sym typeface="Arial"/>
            </a:endParaRPr>
          </a:p>
          <a:p>
            <a:pPr indent="0" lvl="0" marL="457200" rtl="0" algn="l">
              <a:lnSpc>
                <a:spcPct val="115000"/>
              </a:lnSpc>
              <a:spcBef>
                <a:spcPts val="0"/>
              </a:spcBef>
              <a:spcAft>
                <a:spcPts val="0"/>
              </a:spcAft>
              <a:buClr>
                <a:schemeClr val="dk1"/>
              </a:buClr>
              <a:buSzPts val="1100"/>
              <a:buFont typeface="Arial"/>
              <a:buNone/>
            </a:pPr>
            <a:r>
              <a:t/>
            </a:r>
            <a:endParaRPr sz="1000">
              <a:solidFill>
                <a:srgbClr val="4E5758"/>
              </a:solidFill>
              <a:highlight>
                <a:srgbClr val="FFFFFF"/>
              </a:highlight>
              <a:latin typeface="Arial"/>
              <a:ea typeface="Arial"/>
              <a:cs typeface="Arial"/>
              <a:sym typeface="Arial"/>
            </a:endParaRPr>
          </a:p>
          <a:p>
            <a:pPr indent="0" lvl="0" marL="0" rtl="0" algn="l">
              <a:lnSpc>
                <a:spcPct val="115000"/>
              </a:lnSpc>
              <a:spcBef>
                <a:spcPts val="0"/>
              </a:spcBef>
              <a:spcAft>
                <a:spcPts val="0"/>
              </a:spcAft>
              <a:buClr>
                <a:schemeClr val="dk1"/>
              </a:buClr>
              <a:buSzPts val="1100"/>
              <a:buFont typeface="Arial"/>
              <a:buNone/>
            </a:pPr>
            <a:r>
              <a:rPr lang="en-US" sz="1000">
                <a:solidFill>
                  <a:srgbClr val="4E5758"/>
                </a:solidFill>
                <a:highlight>
                  <a:srgbClr val="FFFFFF"/>
                </a:highlight>
                <a:latin typeface="Arial"/>
                <a:ea typeface="Arial"/>
                <a:cs typeface="Arial"/>
                <a:sym typeface="Arial"/>
              </a:rPr>
              <a:t>What we aim to do with the Certificate: </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A) Share this resource &amp; make it as useful to as many audiences as possible: </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Good thing about open licensing materials is the invitation for remix &amp; reuse!</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Language translation</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Remixes for different trainings</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GLAM</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Char char="○"/>
            </a:pPr>
            <a:r>
              <a:rPr lang="en-US" sz="1000">
                <a:solidFill>
                  <a:srgbClr val="4E5758"/>
                </a:solidFill>
                <a:highlight>
                  <a:srgbClr val="FFFFFF"/>
                </a:highlight>
                <a:latin typeface="Arial"/>
                <a:ea typeface="Arial"/>
                <a:cs typeface="Arial"/>
                <a:sym typeface="Arial"/>
              </a:rPr>
              <a:t>We welcome you to explore the resources, and use them however they best serve your needs. </a:t>
            </a:r>
            <a:endParaRPr sz="1000">
              <a:solidFill>
                <a:srgbClr val="4E5758"/>
              </a:solidFill>
              <a:highlight>
                <a:srgbClr val="FFFFFF"/>
              </a:highlight>
              <a:latin typeface="Arial"/>
              <a:ea typeface="Arial"/>
              <a:cs typeface="Arial"/>
              <a:sym typeface="Arial"/>
            </a:endParaRPr>
          </a:p>
          <a:p>
            <a:pPr indent="-292100" lvl="0" marL="4572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B) Iterate, learn and improve:</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Best thing about open licensed works</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Content updates every year</a:t>
            </a:r>
            <a:endParaRPr sz="1000">
              <a:solidFill>
                <a:srgbClr val="4E5758"/>
              </a:solidFill>
              <a:highlight>
                <a:srgbClr val="FFFFFF"/>
              </a:highlight>
              <a:latin typeface="Arial"/>
              <a:ea typeface="Arial"/>
              <a:cs typeface="Arial"/>
              <a:sym typeface="Arial"/>
            </a:endParaRPr>
          </a:p>
          <a:p>
            <a:pPr indent="-292100" lvl="1" marL="914400" rtl="0" algn="l">
              <a:lnSpc>
                <a:spcPct val="115000"/>
              </a:lnSpc>
              <a:spcBef>
                <a:spcPts val="0"/>
              </a:spcBef>
              <a:spcAft>
                <a:spcPts val="0"/>
              </a:spcAft>
              <a:buClr>
                <a:srgbClr val="4E5758"/>
              </a:buClr>
              <a:buSzPts val="1000"/>
              <a:buFont typeface="Arial"/>
              <a:buChar char="○"/>
            </a:pPr>
            <a:r>
              <a:rPr lang="en-US" sz="1000">
                <a:solidFill>
                  <a:srgbClr val="4E5758"/>
                </a:solidFill>
                <a:highlight>
                  <a:srgbClr val="FFFFFF"/>
                </a:highlight>
                <a:latin typeface="Arial"/>
                <a:ea typeface="Arial"/>
                <a:cs typeface="Arial"/>
                <a:sym typeface="Arial"/>
              </a:rPr>
              <a:t>Feedback and evaluations</a:t>
            </a:r>
            <a:endParaRPr sz="1000">
              <a:solidFill>
                <a:srgbClr val="4E5758"/>
              </a:solidFill>
              <a:highlight>
                <a:srgbClr val="FFFFFF"/>
              </a:highlight>
              <a:latin typeface="Arial"/>
              <a:ea typeface="Arial"/>
              <a:cs typeface="Arial"/>
              <a:sym typeface="Arial"/>
            </a:endParaRPr>
          </a:p>
          <a:p>
            <a:pPr indent="0" lvl="0" marL="914400" rtl="0" algn="l">
              <a:lnSpc>
                <a:spcPct val="115000"/>
              </a:lnSpc>
              <a:spcBef>
                <a:spcPts val="0"/>
              </a:spcBef>
              <a:spcAft>
                <a:spcPts val="0"/>
              </a:spcAft>
              <a:buNone/>
            </a:pPr>
            <a:r>
              <a:t/>
            </a:r>
            <a:endParaRPr sz="1000">
              <a:solidFill>
                <a:srgbClr val="4E5758"/>
              </a:solidFill>
              <a:highlight>
                <a:srgbClr val="FFFFFF"/>
              </a:highlight>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80ad0a970a_0_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80ad0a970a_0_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 name="Shape 177"/>
        <p:cNvGrpSpPr/>
        <p:nvPr/>
      </p:nvGrpSpPr>
      <p:grpSpPr>
        <a:xfrm>
          <a:off x="0" y="0"/>
          <a:ext cx="0" cy="0"/>
          <a:chOff x="0" y="0"/>
          <a:chExt cx="0" cy="0"/>
        </a:xfrm>
      </p:grpSpPr>
      <p:sp>
        <p:nvSpPr>
          <p:cNvPr id="178" name="Google Shape;178;g80ad0a970a_0_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79" name="Google Shape;179;g80ad0a970a_0_3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317500" lvl="2" marL="1371600" rtl="0" algn="l">
              <a:lnSpc>
                <a:spcPct val="115000"/>
              </a:lnSpc>
              <a:spcBef>
                <a:spcPts val="0"/>
              </a:spcBef>
              <a:spcAft>
                <a:spcPts val="0"/>
              </a:spcAft>
              <a:buClr>
                <a:schemeClr val="dk1"/>
              </a:buClr>
              <a:buSzPts val="1400"/>
              <a:buChar char="■"/>
            </a:pPr>
            <a:r>
              <a:rPr lang="en-US" sz="1400">
                <a:solidFill>
                  <a:schemeClr val="dk1"/>
                </a:solidFill>
                <a:latin typeface="Arial"/>
                <a:ea typeface="Arial"/>
                <a:cs typeface="Arial"/>
                <a:sym typeface="Arial"/>
              </a:rPr>
              <a:t>Of the Certificate graduates surveyed, 96.5% report learning a significant amount during the course; over 92% reported the course met most or all of their goals.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a38481978d_0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a38481978d_0_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2" marL="1371600" rtl="0" algn="l">
              <a:spcBef>
                <a:spcPts val="0"/>
              </a:spcBef>
              <a:spcAft>
                <a:spcPts val="0"/>
              </a:spcAft>
              <a:buSzPts val="1400"/>
              <a:buChar char="■"/>
            </a:pPr>
            <a:r>
              <a:rPr lang="en-US" sz="1400"/>
              <a:t>https://poritz.net/j/cc/cert/assess/</a:t>
            </a:r>
            <a:endParaRPr sz="1400"/>
          </a:p>
          <a:p>
            <a:pPr indent="-317500" lvl="2" marL="1371600" rtl="0" algn="l">
              <a:spcBef>
                <a:spcPts val="0"/>
              </a:spcBef>
              <a:spcAft>
                <a:spcPts val="0"/>
              </a:spcAft>
              <a:buSzPts val="1400"/>
              <a:buChar char="■"/>
            </a:pPr>
            <a:r>
              <a:rPr lang="en-US" sz="1400"/>
              <a:t>The community has adapted Certificate content (CC BY) to produce new courses, workshops, online tutorials, audio files, and language translations, making content available to additional learning communities. </a:t>
            </a:r>
            <a:endParaRPr sz="1400"/>
          </a:p>
          <a:p>
            <a:pPr indent="-317500" lvl="2" marL="1371600" rtl="0" algn="l">
              <a:spcBef>
                <a:spcPts val="0"/>
              </a:spcBef>
              <a:spcAft>
                <a:spcPts val="0"/>
              </a:spcAft>
              <a:buSzPts val="1400"/>
              <a:buChar char="■"/>
            </a:pPr>
            <a:r>
              <a:rPr lang="en-US" sz="1400"/>
              <a:t>Ripple effect: Not only are CC Cert participants and alums doing incredible things with the knowledge they gain, for their own communities but we’re starting to see the ripple effect in other communities as well. </a:t>
            </a:r>
            <a:endParaRPr sz="1400"/>
          </a:p>
          <a:p>
            <a:pPr indent="0" lvl="0" marL="2286000" rtl="0" algn="l">
              <a:spcBef>
                <a:spcPts val="0"/>
              </a:spcBef>
              <a:spcAft>
                <a:spcPts val="0"/>
              </a:spcAft>
              <a:buNone/>
            </a:pPr>
            <a:r>
              <a:t/>
            </a:r>
            <a:endParaRPr sz="1400">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a02aa82928_0_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a02aa82928_0_4: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266700" lvl="0" marL="457200" rtl="0" algn="l">
              <a:spcBef>
                <a:spcPts val="0"/>
              </a:spcBef>
              <a:spcAft>
                <a:spcPts val="0"/>
              </a:spcAft>
              <a:buSzPts val="600"/>
              <a:buChar char="●"/>
            </a:pPr>
            <a:r>
              <a:rPr lang="en-US" sz="1400">
                <a:solidFill>
                  <a:schemeClr val="dk1"/>
                </a:solidFill>
              </a:rPr>
              <a:t>Continuous cycle of improvement (content, pedagogy etc) (Jennryn)</a:t>
            </a:r>
            <a:endParaRPr sz="1400"/>
          </a:p>
          <a:p>
            <a:pPr indent="-266700" lvl="0" marL="457200" rtl="0" algn="l">
              <a:spcBef>
                <a:spcPts val="0"/>
              </a:spcBef>
              <a:spcAft>
                <a:spcPts val="0"/>
              </a:spcAft>
              <a:buSzPts val="600"/>
              <a:buChar char="●"/>
            </a:pPr>
            <a:r>
              <a:rPr lang="en-US" sz="1400"/>
              <a:t>GLAM Cert (Scann)</a:t>
            </a:r>
            <a:endParaRPr sz="1400"/>
          </a:p>
          <a:p>
            <a:pPr indent="-266700" lvl="0" marL="457200" rtl="0" algn="l">
              <a:spcBef>
                <a:spcPts val="0"/>
              </a:spcBef>
              <a:spcAft>
                <a:spcPts val="0"/>
              </a:spcAft>
              <a:buSzPts val="600"/>
              <a:buChar char="●"/>
            </a:pPr>
            <a:r>
              <a:rPr lang="en-US" sz="1400"/>
              <a:t>Translations &amp; </a:t>
            </a:r>
            <a:r>
              <a:rPr lang="en-US" sz="1400">
                <a:solidFill>
                  <a:schemeClr val="dk1"/>
                </a:solidFill>
              </a:rPr>
              <a:t>Localized case studies</a:t>
            </a:r>
            <a:r>
              <a:rPr lang="en-US" sz="1400"/>
              <a:t> (Paola)</a:t>
            </a:r>
            <a:endParaRPr sz="1400"/>
          </a:p>
          <a:p>
            <a:pPr indent="-317500" lvl="1" marL="914400" rtl="0" algn="l">
              <a:lnSpc>
                <a:spcPct val="115000"/>
              </a:lnSpc>
              <a:spcBef>
                <a:spcPts val="0"/>
              </a:spcBef>
              <a:spcAft>
                <a:spcPts val="0"/>
              </a:spcAft>
              <a:buClr>
                <a:schemeClr val="dk1"/>
              </a:buClr>
              <a:buSzPts val="1400"/>
              <a:buChar char="○"/>
            </a:pPr>
            <a:r>
              <a:rPr lang="en-US" sz="1400">
                <a:solidFill>
                  <a:schemeClr val="dk1"/>
                </a:solidFill>
                <a:latin typeface="Arial"/>
                <a:ea typeface="Arial"/>
                <a:cs typeface="Arial"/>
                <a:sym typeface="Arial"/>
              </a:rPr>
              <a:t>The Open Education community has successfully translated the CC Certificate content into Arabic, Burmese, Italian, (and more languages forthcoming). </a:t>
            </a:r>
            <a:endParaRPr sz="1400">
              <a:solidFill>
                <a:schemeClr val="dk1"/>
              </a:solidFill>
              <a:latin typeface="Arial"/>
              <a:ea typeface="Arial"/>
              <a:cs typeface="Arial"/>
              <a:sym typeface="Arial"/>
            </a:endParaRPr>
          </a:p>
          <a:p>
            <a:pPr indent="-317500" lvl="2" marL="1371600" rtl="0" algn="l">
              <a:lnSpc>
                <a:spcPct val="115000"/>
              </a:lnSpc>
              <a:spcBef>
                <a:spcPts val="0"/>
              </a:spcBef>
              <a:spcAft>
                <a:spcPts val="0"/>
              </a:spcAft>
              <a:buClr>
                <a:schemeClr val="dk1"/>
              </a:buClr>
              <a:buSzPts val="1400"/>
              <a:buChar char="■"/>
            </a:pPr>
            <a:r>
              <a:rPr lang="en-US" sz="1400">
                <a:solidFill>
                  <a:schemeClr val="dk1"/>
                </a:solidFill>
                <a:latin typeface="Arial"/>
                <a:ea typeface="Arial"/>
                <a:cs typeface="Arial"/>
                <a:sym typeface="Arial"/>
              </a:rPr>
              <a:t>With these translations, over 515 million additional people around the world have access to the course content in their first language. </a:t>
            </a:r>
            <a:endParaRPr sz="1400">
              <a:solidFill>
                <a:schemeClr val="dk1"/>
              </a:solidFill>
              <a:latin typeface="Arial"/>
              <a:ea typeface="Arial"/>
              <a:cs typeface="Arial"/>
              <a:sym typeface="Arial"/>
            </a:endParaRPr>
          </a:p>
          <a:p>
            <a:pPr indent="-266700" lvl="1" marL="914400" rtl="0" algn="l">
              <a:spcBef>
                <a:spcPts val="0"/>
              </a:spcBef>
              <a:spcAft>
                <a:spcPts val="0"/>
              </a:spcAft>
              <a:buClr>
                <a:srgbClr val="0000FF"/>
              </a:buClr>
              <a:buSzPts val="600"/>
              <a:buChar char="○"/>
            </a:pPr>
            <a:r>
              <a:rPr lang="en-US" sz="1400">
                <a:solidFill>
                  <a:srgbClr val="0000FF"/>
                </a:solidFill>
              </a:rPr>
              <a:t>We may have guest appearances from other translators, including Beck Pitt (Burmese translation) and Adesina Ghani Ayeni (Yoruba translation)</a:t>
            </a:r>
            <a:endParaRPr sz="1400">
              <a:solidFill>
                <a:srgbClr val="0000FF"/>
              </a:solidFill>
            </a:endParaRPr>
          </a:p>
          <a:p>
            <a:pPr indent="0" lvl="0" marL="0" rtl="0" algn="l">
              <a:lnSpc>
                <a:spcPct val="115000"/>
              </a:lnSpc>
              <a:spcBef>
                <a:spcPts val="0"/>
              </a:spcBef>
              <a:spcAft>
                <a:spcPts val="0"/>
              </a:spcAft>
              <a:buNone/>
            </a:pPr>
            <a:r>
              <a:t/>
            </a:r>
            <a:endParaRPr sz="600">
              <a:solidFill>
                <a:schemeClr val="dk1"/>
              </a:solidFill>
              <a:latin typeface="Arial"/>
              <a:ea typeface="Arial"/>
              <a:cs typeface="Arial"/>
              <a:sym typeface="Arial"/>
            </a:endParaRPr>
          </a:p>
          <a:p>
            <a:pPr indent="-266700" lvl="0" marL="457200" rtl="0" algn="l">
              <a:spcBef>
                <a:spcPts val="0"/>
              </a:spcBef>
              <a:spcAft>
                <a:spcPts val="0"/>
              </a:spcAft>
              <a:buSzPts val="600"/>
              <a:buChar char="●"/>
            </a:pPr>
            <a:r>
              <a:rPr lang="en-US" sz="1400"/>
              <a:t>Facilitator training + Open at the Margins (Jennryn/Maran &amp; Shanna)</a:t>
            </a:r>
            <a:endParaRPr sz="1400"/>
          </a:p>
          <a:p>
            <a:pPr indent="-266700" lvl="0" marL="457200" rtl="0" algn="l">
              <a:spcBef>
                <a:spcPts val="0"/>
              </a:spcBef>
              <a:spcAft>
                <a:spcPts val="0"/>
              </a:spcAft>
              <a:buSzPts val="600"/>
              <a:buChar char="●"/>
            </a:pPr>
            <a:r>
              <a:rPr lang="en-US" sz="1400"/>
              <a:t>Audio files and Evaluation efforts (Jonathan)</a:t>
            </a:r>
            <a:endParaRPr sz="1400"/>
          </a:p>
          <a:p>
            <a:pPr indent="-266700" lvl="0" marL="457200" rtl="0" algn="l">
              <a:spcBef>
                <a:spcPts val="0"/>
              </a:spcBef>
              <a:spcAft>
                <a:spcPts val="0"/>
              </a:spcAft>
              <a:buSzPts val="600"/>
              <a:buChar char="●"/>
            </a:pPr>
            <a:r>
              <a:rPr lang="en-US" sz="1400">
                <a:solidFill>
                  <a:schemeClr val="dk1"/>
                </a:solidFill>
              </a:rPr>
              <a:t>Scholarships, website, etc (Jennryn)</a:t>
            </a:r>
            <a:endParaRPr sz="1400"/>
          </a:p>
          <a:p>
            <a:pPr indent="0" lvl="0" marL="457200" rtl="0" algn="l">
              <a:spcBef>
                <a:spcPts val="0"/>
              </a:spcBef>
              <a:spcAft>
                <a:spcPts val="0"/>
              </a:spcAft>
              <a:buNone/>
            </a:pPr>
            <a:r>
              <a:t/>
            </a:r>
            <a:endParaRPr sz="140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9d5e5df175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9d5e5df175_1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52c6b091f9_1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52c6b091f9_1_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400" u="sng">
                <a:solidFill>
                  <a:schemeClr val="hlink"/>
                </a:solidFill>
                <a:hlinkClick r:id="rId2"/>
              </a:rPr>
              <a:t>Starlight 131219</a:t>
            </a:r>
            <a:r>
              <a:rPr lang="en-US" sz="1400"/>
              <a:t> by </a:t>
            </a:r>
            <a:r>
              <a:rPr lang="en-US" sz="1400" u="sng">
                <a:solidFill>
                  <a:schemeClr val="hlink"/>
                </a:solidFill>
                <a:hlinkClick r:id="rId3"/>
              </a:rPr>
              <a:t>chiaralily</a:t>
            </a:r>
            <a:r>
              <a:rPr lang="en-US" sz="1400"/>
              <a:t> is licensed </a:t>
            </a:r>
            <a:r>
              <a:rPr lang="en-US" sz="1400" u="sng">
                <a:solidFill>
                  <a:schemeClr val="hlink"/>
                </a:solidFill>
                <a:hlinkClick r:id="rId4"/>
              </a:rPr>
              <a:t>CC BY NC 2.0</a:t>
            </a:r>
            <a:endParaRPr sz="1400"/>
          </a:p>
          <a:p>
            <a:pPr indent="0" lvl="0" marL="0" rtl="0" algn="l">
              <a:spcBef>
                <a:spcPts val="0"/>
              </a:spcBef>
              <a:spcAft>
                <a:spcPts val="0"/>
              </a:spcAft>
              <a:buNone/>
            </a:pPr>
            <a:r>
              <a:t/>
            </a:r>
            <a:endParaRPr sz="1400"/>
          </a:p>
          <a:p>
            <a:pPr indent="0" lvl="0" marL="457200" rtl="0" algn="l">
              <a:spcBef>
                <a:spcPts val="0"/>
              </a:spcBef>
              <a:spcAft>
                <a:spcPts val="0"/>
              </a:spcAft>
              <a:buNone/>
            </a:pPr>
            <a:r>
              <a:t/>
            </a:r>
            <a:endParaRPr sz="1400">
              <a:solidFill>
                <a:srgbClr val="0000FF"/>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a02aa82928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a02aa82928_0_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260350" lvl="0" marL="457200" rtl="0" algn="l">
              <a:spcBef>
                <a:spcPts val="0"/>
              </a:spcBef>
              <a:spcAft>
                <a:spcPts val="0"/>
              </a:spcAft>
              <a:buSzPts val="500"/>
              <a:buAutoNum type="arabicParenR"/>
            </a:pPr>
            <a:r>
              <a:rPr lang="en-US" sz="1300"/>
              <a:t>Feedback: </a:t>
            </a:r>
            <a:endParaRPr sz="1300"/>
          </a:p>
          <a:p>
            <a:pPr indent="-260350" lvl="0" marL="457200" rtl="0" algn="l">
              <a:spcBef>
                <a:spcPts val="0"/>
              </a:spcBef>
              <a:spcAft>
                <a:spcPts val="0"/>
              </a:spcAft>
              <a:buSzPts val="500"/>
              <a:buAutoNum type="arabicParenR"/>
            </a:pPr>
            <a:r>
              <a:rPr lang="en-US" sz="1300"/>
              <a:t>Mentimeter (Jennryn to share screen)</a:t>
            </a:r>
            <a:endParaRPr sz="1300"/>
          </a:p>
          <a:p>
            <a:pPr indent="-260350" lvl="0" marL="457200" rtl="0" algn="l">
              <a:spcBef>
                <a:spcPts val="0"/>
              </a:spcBef>
              <a:spcAft>
                <a:spcPts val="0"/>
              </a:spcAft>
              <a:buSzPts val="500"/>
              <a:buChar char="●"/>
            </a:pPr>
            <a:r>
              <a:rPr lang="en-US" sz="1300"/>
              <a:t>Facilitators’ note: If there are a lot of alums &amp; we need more </a:t>
            </a:r>
            <a:r>
              <a:rPr lang="en-US" sz="1300"/>
              <a:t>structure for critique or conversation</a:t>
            </a:r>
            <a:r>
              <a:rPr lang="en-US" sz="1300"/>
              <a:t>, we could try the +/delta exercise: </a:t>
            </a:r>
            <a:r>
              <a:rPr lang="en-US" sz="1300" u="sng">
                <a:solidFill>
                  <a:schemeClr val="hlink"/>
                </a:solidFill>
                <a:hlinkClick r:id="rId2"/>
              </a:rPr>
              <a:t>https://docs.google.com/document/d/1Jl5U7D9XKzS3exsZ9BZ3vnah_oNZ2wXVrtDVn-F5t7w/edit?usp=sharing</a:t>
            </a:r>
            <a:endParaRPr sz="1300"/>
          </a:p>
          <a:p>
            <a:pPr indent="0" lvl="0" marL="0" rtl="0" algn="l">
              <a:spcBef>
                <a:spcPts val="0"/>
              </a:spcBef>
              <a:spcAft>
                <a:spcPts val="0"/>
              </a:spcAft>
              <a:buNone/>
            </a:pPr>
            <a:r>
              <a:t/>
            </a:r>
            <a:endParaRPr sz="1300"/>
          </a:p>
          <a:p>
            <a:pPr indent="-260350" lvl="0" marL="457200" rtl="0" algn="l">
              <a:spcBef>
                <a:spcPts val="0"/>
              </a:spcBef>
              <a:spcAft>
                <a:spcPts val="0"/>
              </a:spcAft>
              <a:buClr>
                <a:schemeClr val="dk1"/>
              </a:buClr>
              <a:buSzPts val="500"/>
              <a:buAutoNum type="arabicParenR"/>
            </a:pPr>
            <a:r>
              <a:rPr lang="en-US" sz="1300">
                <a:solidFill>
                  <a:schemeClr val="dk1"/>
                </a:solidFill>
              </a:rPr>
              <a:t>Ways to get involved (Jennryn): </a:t>
            </a:r>
            <a:endParaRPr sz="1300">
              <a:solidFill>
                <a:schemeClr val="dk1"/>
              </a:solidFill>
            </a:endParaRPr>
          </a:p>
          <a:p>
            <a:pPr indent="-260350" lvl="1" marL="914400" rtl="0" algn="l">
              <a:spcBef>
                <a:spcPts val="0"/>
              </a:spcBef>
              <a:spcAft>
                <a:spcPts val="0"/>
              </a:spcAft>
              <a:buClr>
                <a:schemeClr val="dk1"/>
              </a:buClr>
              <a:buSzPts val="500"/>
              <a:buChar char="○"/>
            </a:pPr>
            <a:r>
              <a:rPr lang="en-US" sz="1300">
                <a:solidFill>
                  <a:schemeClr val="dk1"/>
                </a:solidFill>
              </a:rPr>
              <a:t>Spanish translation effort in 2021</a:t>
            </a:r>
            <a:endParaRPr sz="1300">
              <a:solidFill>
                <a:schemeClr val="dk1"/>
              </a:solidFill>
            </a:endParaRPr>
          </a:p>
          <a:p>
            <a:pPr indent="-260350" lvl="1" marL="914400" rtl="0" algn="l">
              <a:spcBef>
                <a:spcPts val="0"/>
              </a:spcBef>
              <a:spcAft>
                <a:spcPts val="0"/>
              </a:spcAft>
              <a:buClr>
                <a:schemeClr val="dk1"/>
              </a:buClr>
              <a:buSzPts val="500"/>
              <a:buChar char="○"/>
            </a:pPr>
            <a:r>
              <a:rPr lang="en-US" sz="1300">
                <a:solidFill>
                  <a:schemeClr val="dk1"/>
                </a:solidFill>
              </a:rPr>
              <a:t>GLAM Cert in 2021</a:t>
            </a:r>
            <a:endParaRPr sz="1300">
              <a:solidFill>
                <a:schemeClr val="dk1"/>
              </a:solidFill>
            </a:endParaRPr>
          </a:p>
          <a:p>
            <a:pPr indent="-260350" lvl="1" marL="914400" rtl="0" algn="l">
              <a:spcBef>
                <a:spcPts val="0"/>
              </a:spcBef>
              <a:spcAft>
                <a:spcPts val="0"/>
              </a:spcAft>
              <a:buClr>
                <a:schemeClr val="dk1"/>
              </a:buClr>
              <a:buSzPts val="500"/>
              <a:buChar char="○"/>
            </a:pPr>
            <a:r>
              <a:rPr lang="en-US" sz="1300">
                <a:solidFill>
                  <a:schemeClr val="dk1"/>
                </a:solidFill>
              </a:rPr>
              <a:t>Alumni interviews in 2021</a:t>
            </a:r>
            <a:endParaRPr sz="1300">
              <a:solidFill>
                <a:schemeClr val="dk1"/>
              </a:solidFill>
            </a:endParaRPr>
          </a:p>
          <a:p>
            <a:pPr indent="-260350" lvl="1" marL="914400" rtl="0" algn="l">
              <a:spcBef>
                <a:spcPts val="0"/>
              </a:spcBef>
              <a:spcAft>
                <a:spcPts val="0"/>
              </a:spcAft>
              <a:buClr>
                <a:schemeClr val="dk1"/>
              </a:buClr>
              <a:buSzPts val="500"/>
              <a:buChar char="○"/>
            </a:pPr>
            <a:r>
              <a:rPr lang="en-US" sz="1300">
                <a:solidFill>
                  <a:schemeClr val="dk1"/>
                </a:solidFill>
              </a:rPr>
              <a:t>Contact jennryn@creativecommons for volunteer opportunities. </a:t>
            </a:r>
            <a:endParaRPr sz="1300"/>
          </a:p>
          <a:p>
            <a:pPr indent="0" lvl="0" marL="0" rtl="0" algn="l">
              <a:spcBef>
                <a:spcPts val="0"/>
              </a:spcBef>
              <a:spcAft>
                <a:spcPts val="0"/>
              </a:spcAft>
              <a:buNone/>
            </a:pPr>
            <a:r>
              <a:t/>
            </a:r>
            <a:endParaRPr sz="1300"/>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3a020247666a7720_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3a020247666a7720_5: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US" sz="1200">
                <a:solidFill>
                  <a:srgbClr val="0A0A0A"/>
                </a:solidFill>
                <a:highlight>
                  <a:srgbClr val="FEFEFE"/>
                </a:highlight>
                <a:latin typeface="Arial"/>
                <a:ea typeface="Arial"/>
                <a:cs typeface="Arial"/>
                <a:sym typeface="Arial"/>
              </a:rPr>
              <a:t>“</a:t>
            </a:r>
            <a:r>
              <a:rPr i="1" lang="en-US" sz="1200" u="sng">
                <a:solidFill>
                  <a:schemeClr val="hlink"/>
                </a:solidFill>
                <a:highlight>
                  <a:srgbClr val="FEFEFE"/>
                </a:highlight>
                <a:latin typeface="Arial"/>
                <a:ea typeface="Arial"/>
                <a:cs typeface="Arial"/>
                <a:sym typeface="Arial"/>
                <a:hlinkClick r:id="rId2"/>
              </a:rPr>
              <a:t>Open Expression</a:t>
            </a:r>
            <a:r>
              <a:rPr i="1" lang="en-US" sz="1200">
                <a:solidFill>
                  <a:srgbClr val="0A0A0A"/>
                </a:solidFill>
                <a:highlight>
                  <a:srgbClr val="FEFEFE"/>
                </a:highlight>
                <a:latin typeface="Arial"/>
                <a:ea typeface="Arial"/>
                <a:cs typeface="Arial"/>
                <a:sym typeface="Arial"/>
              </a:rPr>
              <a:t>,” by </a:t>
            </a:r>
            <a:r>
              <a:rPr i="1" lang="en-US" sz="1200">
                <a:solidFill>
                  <a:srgbClr val="05B5DA"/>
                </a:solidFill>
                <a:highlight>
                  <a:srgbClr val="FEFEFE"/>
                </a:highlight>
                <a:uFill>
                  <a:noFill/>
                </a:uFill>
                <a:latin typeface="Arial"/>
                <a:ea typeface="Arial"/>
                <a:cs typeface="Arial"/>
                <a:sym typeface="Arial"/>
                <a:hlinkClick r:id="rId3">
                  <a:extLst>
                    <a:ext uri="{A12FA001-AC4F-418D-AE19-62706E023703}">
                      <ahyp:hlinkClr val="tx"/>
                    </a:ext>
                  </a:extLst>
                </a:hlinkClick>
              </a:rPr>
              <a:t>zulu-eos</a:t>
            </a:r>
            <a:r>
              <a:rPr i="1" lang="en-US" sz="1200">
                <a:solidFill>
                  <a:srgbClr val="0A0A0A"/>
                </a:solidFill>
                <a:highlight>
                  <a:srgbClr val="FEFEFE"/>
                </a:highlight>
                <a:latin typeface="Arial"/>
                <a:ea typeface="Arial"/>
                <a:cs typeface="Arial"/>
                <a:sym typeface="Arial"/>
              </a:rPr>
              <a:t> is licensed under </a:t>
            </a:r>
            <a:r>
              <a:rPr i="1" lang="en-US" sz="1200">
                <a:solidFill>
                  <a:srgbClr val="05B5DA"/>
                </a:solidFill>
                <a:highlight>
                  <a:srgbClr val="FEFEFE"/>
                </a:highlight>
                <a:uFill>
                  <a:noFill/>
                </a:uFill>
                <a:latin typeface="Arial"/>
                <a:ea typeface="Arial"/>
                <a:cs typeface="Arial"/>
                <a:sym typeface="Arial"/>
                <a:hlinkClick r:id="rId4">
                  <a:extLst>
                    <a:ext uri="{A12FA001-AC4F-418D-AE19-62706E023703}">
                      <ahyp:hlinkClr val="tx"/>
                    </a:ext>
                  </a:extLst>
                </a:hlinkClick>
              </a:rPr>
              <a:t>CC BY-NC-ND 3.0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g80ad0a970a_0_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28" name="Google Shape;228;g80ad0a970a_0_31: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7.png"/><Relationship Id="rId4" Type="http://schemas.openxmlformats.org/officeDocument/2006/relationships/image" Target="../media/image6.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with photo" showMasterSp="0" type="title">
  <p:cSld name="TITLE">
    <p:bg>
      <p:bgPr>
        <a:solidFill>
          <a:srgbClr val="FFFFFF"/>
        </a:solidFill>
      </p:bgPr>
    </p:bg>
    <p:spTree>
      <p:nvGrpSpPr>
        <p:cNvPr id="10" name="Shape 10"/>
        <p:cNvGrpSpPr/>
        <p:nvPr/>
      </p:nvGrpSpPr>
      <p:grpSpPr>
        <a:xfrm>
          <a:off x="0" y="0"/>
          <a:ext cx="0" cy="0"/>
          <a:chOff x="0" y="0"/>
          <a:chExt cx="0" cy="0"/>
        </a:xfrm>
      </p:grpSpPr>
      <p:sp>
        <p:nvSpPr>
          <p:cNvPr id="11" name="Google Shape;11;p2"/>
          <p:cNvSpPr/>
          <p:nvPr>
            <p:ph idx="2" type="pic"/>
          </p:nvPr>
        </p:nvSpPr>
        <p:spPr>
          <a:xfrm flipH="1">
            <a:off x="-211401" y="-3316593"/>
            <a:ext cx="32516747" cy="18290674"/>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2" name="Google Shape;12;p2"/>
          <p:cNvSpPr txBox="1"/>
          <p:nvPr>
            <p:ph type="title"/>
          </p:nvPr>
        </p:nvSpPr>
        <p:spPr>
          <a:xfrm>
            <a:off x="1778000" y="5016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9000"/>
              <a:buFont typeface="Helvetica Neue"/>
              <a:buNone/>
              <a:defRPr b="1" i="0" sz="9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13" name="Google Shape;13;p2"/>
          <p:cNvSpPr txBox="1"/>
          <p:nvPr>
            <p:ph idx="1" type="body"/>
          </p:nvPr>
        </p:nvSpPr>
        <p:spPr>
          <a:xfrm>
            <a:off x="1803400" y="7073900"/>
            <a:ext cx="21005799" cy="4817468"/>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3BDDF"/>
              </a:buClr>
              <a:buSzPts val="5000"/>
              <a:buFont typeface="Helvetica Neue"/>
              <a:buNone/>
              <a:defRPr b="0" i="0" sz="5000" u="none" cap="none" strike="noStrike">
                <a:solidFill>
                  <a:srgbClr val="03BDDF"/>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03BDDF"/>
              </a:buClr>
              <a:buSzPts val="5000"/>
              <a:buFont typeface="Helvetica Neue"/>
              <a:buNone/>
              <a:defRPr b="0" i="0" sz="5000" u="none" cap="none" strike="noStrike">
                <a:solidFill>
                  <a:srgbClr val="03BDDF"/>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03BDDF"/>
              </a:buClr>
              <a:buSzPts val="5000"/>
              <a:buFont typeface="Helvetica Neue"/>
              <a:buNone/>
              <a:defRPr b="0" i="0" sz="5000" u="none" cap="none" strike="noStrike">
                <a:solidFill>
                  <a:srgbClr val="03BDDF"/>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03BDDF"/>
              </a:buClr>
              <a:buSzPts val="5000"/>
              <a:buFont typeface="Helvetica Neue"/>
              <a:buNone/>
              <a:defRPr b="0" i="0" sz="5000" u="none" cap="none" strike="noStrike">
                <a:solidFill>
                  <a:srgbClr val="03BDDF"/>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03BDDF"/>
              </a:buClr>
              <a:buSzPts val="5000"/>
              <a:buFont typeface="Helvetica Neue"/>
              <a:buNone/>
              <a:defRPr b="0" i="0" sz="5000" u="none" cap="none" strike="noStrike">
                <a:solidFill>
                  <a:srgbClr val="03BDD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pic>
        <p:nvPicPr>
          <p:cNvPr descr="cc.large.png" id="14" name="Google Shape;14;p2"/>
          <p:cNvPicPr preferRelativeResize="0"/>
          <p:nvPr/>
        </p:nvPicPr>
        <p:blipFill rotWithShape="1">
          <a:blip r:embed="rId2">
            <a:alphaModFix/>
          </a:blip>
          <a:srcRect b="0" l="0" r="0" t="0"/>
          <a:stretch/>
        </p:blipFill>
        <p:spPr>
          <a:xfrm>
            <a:off x="22242245" y="616171"/>
            <a:ext cx="1518522" cy="1518522"/>
          </a:xfrm>
          <a:prstGeom prst="rect">
            <a:avLst/>
          </a:prstGeom>
          <a:noFill/>
          <a:ln>
            <a:noFill/>
          </a:ln>
        </p:spPr>
      </p:pic>
      <p:sp>
        <p:nvSpPr>
          <p:cNvPr id="15" name="Google Shape;15;p2"/>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itle/subtitle slide" type="tx">
  <p:cSld name="TITLE_AND_BODY">
    <p:spTree>
      <p:nvGrpSpPr>
        <p:cNvPr id="16" name="Shape 16"/>
        <p:cNvGrpSpPr/>
        <p:nvPr/>
      </p:nvGrpSpPr>
      <p:grpSpPr>
        <a:xfrm>
          <a:off x="0" y="0"/>
          <a:ext cx="0" cy="0"/>
          <a:chOff x="0" y="0"/>
          <a:chExt cx="0" cy="0"/>
        </a:xfrm>
      </p:grpSpPr>
      <p:sp>
        <p:nvSpPr>
          <p:cNvPr id="17" name="Google Shape;17;p3"/>
          <p:cNvSpPr txBox="1"/>
          <p:nvPr>
            <p:ph type="title"/>
          </p:nvPr>
        </p:nvSpPr>
        <p:spPr>
          <a:xfrm>
            <a:off x="1778000" y="2298700"/>
            <a:ext cx="20828000" cy="4648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18" name="Google Shape;18;p3"/>
          <p:cNvSpPr txBox="1"/>
          <p:nvPr>
            <p:ph idx="1" type="body"/>
          </p:nvPr>
        </p:nvSpPr>
        <p:spPr>
          <a:xfrm>
            <a:off x="1778000" y="6997700"/>
            <a:ext cx="20828000" cy="2751535"/>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9" name="Google Shape;19;p3"/>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itle &amp; bullets">
  <p:cSld name="Blue title &amp; bullets">
    <p:spTree>
      <p:nvGrpSpPr>
        <p:cNvPr id="20" name="Shape 20"/>
        <p:cNvGrpSpPr/>
        <p:nvPr/>
      </p:nvGrpSpPr>
      <p:grpSpPr>
        <a:xfrm>
          <a:off x="0" y="0"/>
          <a:ext cx="0" cy="0"/>
          <a:chOff x="0" y="0"/>
          <a:chExt cx="0" cy="0"/>
        </a:xfrm>
      </p:grpSpPr>
      <p:sp>
        <p:nvSpPr>
          <p:cNvPr id="21" name="Google Shape;21;p4"/>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7500"/>
              <a:buFont typeface="Helvetica Neue"/>
              <a:buNone/>
              <a:defRPr b="1"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22" name="Google Shape;22;p4"/>
          <p:cNvSpPr txBox="1"/>
          <p:nvPr>
            <p:ph idx="1" type="body"/>
          </p:nvPr>
        </p:nvSpPr>
        <p:spPr>
          <a:xfrm>
            <a:off x="1689100" y="3619500"/>
            <a:ext cx="21005799" cy="9207500"/>
          </a:xfrm>
          <a:prstGeom prst="rect">
            <a:avLst/>
          </a:prstGeom>
          <a:noFill/>
          <a:ln>
            <a:noFill/>
          </a:ln>
        </p:spPr>
        <p:txBody>
          <a:bodyPr anchorCtr="0" anchor="t" bIns="91425" lIns="91425" spcFirstLastPara="1" rIns="91425" wrap="square" tIns="91425">
            <a:noAutofit/>
          </a:bodyPr>
          <a:lstStyle>
            <a:lvl1pPr indent="-641350" lvl="0" marL="4572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1pPr>
            <a:lvl2pPr indent="-641350" lvl="1" marL="9144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2pPr>
            <a:lvl3pPr indent="-641350" lvl="2" marL="13716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3pPr>
            <a:lvl4pPr indent="-641350" lvl="3" marL="18288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4pPr>
            <a:lvl5pPr indent="-641350" lvl="4" marL="22860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23" name="Google Shape;23;p4"/>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agenda / center title">
  <p:cSld name="Blue agenda / center title">
    <p:spTree>
      <p:nvGrpSpPr>
        <p:cNvPr id="24" name="Shape 24"/>
        <p:cNvGrpSpPr/>
        <p:nvPr/>
      </p:nvGrpSpPr>
      <p:grpSpPr>
        <a:xfrm>
          <a:off x="0" y="0"/>
          <a:ext cx="0" cy="0"/>
          <a:chOff x="0" y="0"/>
          <a:chExt cx="0" cy="0"/>
        </a:xfrm>
      </p:grpSpPr>
      <p:sp>
        <p:nvSpPr>
          <p:cNvPr id="25" name="Google Shape;25;p5"/>
          <p:cNvSpPr txBox="1"/>
          <p:nvPr>
            <p:ph type="title"/>
          </p:nvPr>
        </p:nvSpPr>
        <p:spPr>
          <a:xfrm>
            <a:off x="1778000" y="4533900"/>
            <a:ext cx="20828000" cy="4648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26" name="Google Shape;26;p5"/>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agenda / center title">
  <p:cSld name="Orange agenda / center title">
    <p:bg>
      <p:bgPr>
        <a:solidFill>
          <a:srgbClr val="F16938"/>
        </a:solidFill>
      </p:bgPr>
    </p:bg>
    <p:spTree>
      <p:nvGrpSpPr>
        <p:cNvPr id="27" name="Shape 27"/>
        <p:cNvGrpSpPr/>
        <p:nvPr/>
      </p:nvGrpSpPr>
      <p:grpSpPr>
        <a:xfrm>
          <a:off x="0" y="0"/>
          <a:ext cx="0" cy="0"/>
          <a:chOff x="0" y="0"/>
          <a:chExt cx="0" cy="0"/>
        </a:xfrm>
      </p:grpSpPr>
      <p:sp>
        <p:nvSpPr>
          <p:cNvPr id="28" name="Google Shape;28;p6"/>
          <p:cNvSpPr txBox="1"/>
          <p:nvPr>
            <p:ph type="title"/>
          </p:nvPr>
        </p:nvSpPr>
        <p:spPr>
          <a:xfrm>
            <a:off x="1778000" y="4533900"/>
            <a:ext cx="20828000" cy="4648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29" name="Google Shape;29;p6"/>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agenda / center title">
  <p:cSld name="Yellow agenda / center title">
    <p:bg>
      <p:bgPr>
        <a:solidFill>
          <a:srgbClr val="F1C600"/>
        </a:solidFill>
      </p:bgPr>
    </p:bg>
    <p:spTree>
      <p:nvGrpSpPr>
        <p:cNvPr id="30" name="Shape 30"/>
        <p:cNvGrpSpPr/>
        <p:nvPr/>
      </p:nvGrpSpPr>
      <p:grpSpPr>
        <a:xfrm>
          <a:off x="0" y="0"/>
          <a:ext cx="0" cy="0"/>
          <a:chOff x="0" y="0"/>
          <a:chExt cx="0" cy="0"/>
        </a:xfrm>
      </p:grpSpPr>
      <p:sp>
        <p:nvSpPr>
          <p:cNvPr id="31" name="Google Shape;31;p7"/>
          <p:cNvSpPr txBox="1"/>
          <p:nvPr>
            <p:ph type="title"/>
          </p:nvPr>
        </p:nvSpPr>
        <p:spPr>
          <a:xfrm>
            <a:off x="1778000" y="4533900"/>
            <a:ext cx="20828000" cy="4648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32" name="Google Shape;32;p7"/>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agenda / center title" showMasterSp="0">
  <p:cSld name="Neutral agenda / center title">
    <p:bg>
      <p:bgPr>
        <a:solidFill>
          <a:srgbClr val="E9E9E9"/>
        </a:solidFill>
      </p:bgPr>
    </p:bg>
    <p:spTree>
      <p:nvGrpSpPr>
        <p:cNvPr id="33" name="Shape 33"/>
        <p:cNvGrpSpPr/>
        <p:nvPr/>
      </p:nvGrpSpPr>
      <p:grpSpPr>
        <a:xfrm>
          <a:off x="0" y="0"/>
          <a:ext cx="0" cy="0"/>
          <a:chOff x="0" y="0"/>
          <a:chExt cx="0" cy="0"/>
        </a:xfrm>
      </p:grpSpPr>
      <p:sp>
        <p:nvSpPr>
          <p:cNvPr id="34" name="Google Shape;34;p8"/>
          <p:cNvSpPr txBox="1"/>
          <p:nvPr>
            <p:ph type="title"/>
          </p:nvPr>
        </p:nvSpPr>
        <p:spPr>
          <a:xfrm>
            <a:off x="1778000" y="4533900"/>
            <a:ext cx="20828000" cy="46482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9000"/>
              <a:buFont typeface="Helvetica Neue"/>
              <a:buNone/>
              <a:defRPr b="1" i="0" sz="9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35" name="Google Shape;35;p8"/>
          <p:cNvPicPr preferRelativeResize="0"/>
          <p:nvPr/>
        </p:nvPicPr>
        <p:blipFill rotWithShape="1">
          <a:blip r:embed="rId2">
            <a:alphaModFix/>
          </a:blip>
          <a:srcRect b="0" l="0" r="0" t="0"/>
          <a:stretch/>
        </p:blipFill>
        <p:spPr>
          <a:xfrm>
            <a:off x="22127945" y="11538171"/>
            <a:ext cx="1518522" cy="1518522"/>
          </a:xfrm>
          <a:prstGeom prst="rect">
            <a:avLst/>
          </a:prstGeom>
          <a:noFill/>
          <a:ln>
            <a:noFill/>
          </a:ln>
        </p:spPr>
      </p:pic>
      <p:sp>
        <p:nvSpPr>
          <p:cNvPr id="36" name="Google Shape;36;p8"/>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yellow footer" showMasterSp="0">
  <p:cSld name="Photo - yellow footer">
    <p:bg>
      <p:bgPr>
        <a:solidFill>
          <a:srgbClr val="FFFFFF"/>
        </a:solidFill>
      </p:bgPr>
    </p:bg>
    <p:spTree>
      <p:nvGrpSpPr>
        <p:cNvPr id="37" name="Shape 37"/>
        <p:cNvGrpSpPr/>
        <p:nvPr/>
      </p:nvGrpSpPr>
      <p:grpSpPr>
        <a:xfrm>
          <a:off x="0" y="0"/>
          <a:ext cx="0" cy="0"/>
          <a:chOff x="0" y="0"/>
          <a:chExt cx="0" cy="0"/>
        </a:xfrm>
      </p:grpSpPr>
      <p:sp>
        <p:nvSpPr>
          <p:cNvPr id="38" name="Google Shape;38;p9"/>
          <p:cNvSpPr/>
          <p:nvPr>
            <p:ph idx="2" type="pic"/>
          </p:nvPr>
        </p:nvSpPr>
        <p:spPr>
          <a:xfrm>
            <a:off x="0" y="0"/>
            <a:ext cx="24384001" cy="1371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39" name="Google Shape;39;p9"/>
          <p:cNvSpPr/>
          <p:nvPr/>
        </p:nvSpPr>
        <p:spPr>
          <a:xfrm>
            <a:off x="148020" y="12278841"/>
            <a:ext cx="24087959" cy="1270001"/>
          </a:xfrm>
          <a:prstGeom prst="roundRect">
            <a:avLst>
              <a:gd fmla="val 15000" name="adj"/>
            </a:avLst>
          </a:prstGeom>
          <a:solidFill>
            <a:srgbClr val="F1C600">
              <a:alpha val="74901"/>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3200"/>
              <a:buFont typeface="Helvetica Neue Light"/>
              <a:buNone/>
            </a:pPr>
            <a:r>
              <a:t/>
            </a:r>
            <a:endParaRPr b="0" i="0" sz="3200" u="none" cap="none" strike="noStrike">
              <a:solidFill>
                <a:srgbClr val="000000"/>
              </a:solidFill>
              <a:latin typeface="Helvetica Neue Light"/>
              <a:ea typeface="Helvetica Neue Light"/>
              <a:cs typeface="Helvetica Neue Light"/>
              <a:sym typeface="Helvetica Neue Light"/>
            </a:endParaRPr>
          </a:p>
        </p:txBody>
      </p:sp>
      <p:pic>
        <p:nvPicPr>
          <p:cNvPr descr="cc.large.png" id="40" name="Google Shape;40;p9"/>
          <p:cNvPicPr preferRelativeResize="0"/>
          <p:nvPr/>
        </p:nvPicPr>
        <p:blipFill rotWithShape="1">
          <a:blip r:embed="rId2">
            <a:alphaModFix/>
          </a:blip>
          <a:srcRect b="0" l="0" r="0" t="0"/>
          <a:stretch/>
        </p:blipFill>
        <p:spPr>
          <a:xfrm>
            <a:off x="329044" y="12430535"/>
            <a:ext cx="966612" cy="966612"/>
          </a:xfrm>
          <a:prstGeom prst="rect">
            <a:avLst/>
          </a:prstGeom>
          <a:noFill/>
          <a:ln>
            <a:noFill/>
          </a:ln>
        </p:spPr>
      </p:pic>
      <p:sp>
        <p:nvSpPr>
          <p:cNvPr id="41" name="Google Shape;41;p9"/>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r + handle / blue" showMasterSp="0">
  <p:cSld name="Closer + handle / blue">
    <p:spTree>
      <p:nvGrpSpPr>
        <p:cNvPr id="42" name="Shape 42"/>
        <p:cNvGrpSpPr/>
        <p:nvPr/>
      </p:nvGrpSpPr>
      <p:grpSpPr>
        <a:xfrm>
          <a:off x="0" y="0"/>
          <a:ext cx="0" cy="0"/>
          <a:chOff x="0" y="0"/>
          <a:chExt cx="0" cy="0"/>
        </a:xfrm>
      </p:grpSpPr>
      <p:sp>
        <p:nvSpPr>
          <p:cNvPr id="43" name="Google Shape;43;p10"/>
          <p:cNvSpPr txBox="1"/>
          <p:nvPr>
            <p:ph type="title"/>
          </p:nvPr>
        </p:nvSpPr>
        <p:spPr>
          <a:xfrm>
            <a:off x="4816078" y="8064500"/>
            <a:ext cx="14751843" cy="2286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FFFFFF"/>
              </a:buClr>
              <a:buSzPts val="7500"/>
              <a:buFont typeface="Helvetica Neue"/>
              <a:buNone/>
              <a:defRPr b="0"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_logo_white_large.pdf" id="44" name="Google Shape;44;p10"/>
          <p:cNvPicPr preferRelativeResize="0"/>
          <p:nvPr/>
        </p:nvPicPr>
        <p:blipFill rotWithShape="1">
          <a:blip r:embed="rId2">
            <a:alphaModFix/>
          </a:blip>
          <a:srcRect b="0" l="0" r="0" t="0"/>
          <a:stretch/>
        </p:blipFill>
        <p:spPr>
          <a:xfrm>
            <a:off x="9580247" y="1864849"/>
            <a:ext cx="5223505" cy="5223504"/>
          </a:xfrm>
          <a:prstGeom prst="rect">
            <a:avLst/>
          </a:prstGeom>
          <a:noFill/>
          <a:ln>
            <a:noFill/>
          </a:ln>
        </p:spPr>
      </p:pic>
      <p:sp>
        <p:nvSpPr>
          <p:cNvPr id="45" name="Google Shape;45;p10"/>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s and graphs title only" showMasterSp="0">
  <p:cSld name="Charts and graphs title only">
    <p:bg>
      <p:bgPr>
        <a:solidFill>
          <a:srgbClr val="E9E9E9"/>
        </a:solidFill>
      </p:bgPr>
    </p:bg>
    <p:spTree>
      <p:nvGrpSpPr>
        <p:cNvPr id="46" name="Shape 46"/>
        <p:cNvGrpSpPr/>
        <p:nvPr/>
      </p:nvGrpSpPr>
      <p:grpSpPr>
        <a:xfrm>
          <a:off x="0" y="0"/>
          <a:ext cx="0" cy="0"/>
          <a:chOff x="0" y="0"/>
          <a:chExt cx="0" cy="0"/>
        </a:xfrm>
      </p:grpSpPr>
      <p:sp>
        <p:nvSpPr>
          <p:cNvPr id="47" name="Google Shape;47;p11"/>
          <p:cNvSpPr txBox="1"/>
          <p:nvPr>
            <p:ph type="title"/>
          </p:nvPr>
        </p:nvSpPr>
        <p:spPr>
          <a:xfrm>
            <a:off x="1689100" y="889000"/>
            <a:ext cx="21005799" cy="2413000"/>
          </a:xfrm>
          <a:prstGeom prst="rect">
            <a:avLst/>
          </a:prstGeom>
          <a:noFill/>
          <a:ln>
            <a:noFill/>
          </a:ln>
        </p:spPr>
        <p:txBody>
          <a:bodyPr anchorCtr="0" anchor="t" bIns="91425" lIns="91425" spcFirstLastPara="1" rIns="91425" wrap="square" tIns="91425">
            <a:noAutofit/>
          </a:bodyPr>
          <a:lstStyle>
            <a:lvl1pPr lvl="0" marR="0" rtl="0" algn="l">
              <a:lnSpc>
                <a:spcPct val="80000"/>
              </a:lnSpc>
              <a:spcBef>
                <a:spcPts val="0"/>
              </a:spcBef>
              <a:spcAft>
                <a:spcPts val="0"/>
              </a:spcAft>
              <a:buClr>
                <a:srgbClr val="000000"/>
              </a:buClr>
              <a:buSzPts val="7500"/>
              <a:buFont typeface="Helvetica Neue"/>
              <a:buNone/>
              <a:defRPr b="1"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48" name="Google Shape;48;p11"/>
          <p:cNvPicPr preferRelativeResize="0"/>
          <p:nvPr/>
        </p:nvPicPr>
        <p:blipFill rotWithShape="1">
          <a:blip r:embed="rId2">
            <a:alphaModFix/>
          </a:blip>
          <a:srcRect b="0" l="0" r="0" t="0"/>
          <a:stretch/>
        </p:blipFill>
        <p:spPr>
          <a:xfrm>
            <a:off x="22242245" y="616171"/>
            <a:ext cx="1518522" cy="1518522"/>
          </a:xfrm>
          <a:prstGeom prst="rect">
            <a:avLst/>
          </a:prstGeom>
          <a:noFill/>
          <a:ln>
            <a:noFill/>
          </a:ln>
        </p:spPr>
      </p:pic>
      <p:sp>
        <p:nvSpPr>
          <p:cNvPr id="49" name="Google Shape;49;p11"/>
          <p:cNvSpPr txBox="1"/>
          <p:nvPr>
            <p:ph idx="12" type="sldNum"/>
          </p:nvPr>
        </p:nvSpPr>
        <p:spPr>
          <a:xfrm>
            <a:off x="11940995" y="13017500"/>
            <a:ext cx="508103" cy="5207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1pPr>
            <a:lvl2pPr indent="0" lvl="1"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2pPr>
            <a:lvl3pPr indent="0" lvl="2"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3pPr>
            <a:lvl4pPr indent="0" lvl="3"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4pPr>
            <a:lvl5pPr indent="0" lvl="4"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5pPr>
            <a:lvl6pPr indent="0" lvl="5"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6pPr>
            <a:lvl7pPr indent="0" lvl="6"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7pPr>
            <a:lvl8pPr indent="0" lvl="7"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8pPr>
            <a:lvl9pPr indent="0" lvl="8"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title/subtitle slide">
  <p:cSld name="Orange title/subtitle slide">
    <p:bg>
      <p:bgPr>
        <a:solidFill>
          <a:srgbClr val="F16938"/>
        </a:solidFill>
      </p:bgPr>
    </p:bg>
    <p:spTree>
      <p:nvGrpSpPr>
        <p:cNvPr id="50" name="Shape 50"/>
        <p:cNvGrpSpPr/>
        <p:nvPr/>
      </p:nvGrpSpPr>
      <p:grpSpPr>
        <a:xfrm>
          <a:off x="0" y="0"/>
          <a:ext cx="0" cy="0"/>
          <a:chOff x="0" y="0"/>
          <a:chExt cx="0" cy="0"/>
        </a:xfrm>
      </p:grpSpPr>
      <p:sp>
        <p:nvSpPr>
          <p:cNvPr id="51" name="Google Shape;51;p12"/>
          <p:cNvSpPr txBox="1"/>
          <p:nvPr>
            <p:ph type="title"/>
          </p:nvPr>
        </p:nvSpPr>
        <p:spPr>
          <a:xfrm>
            <a:off x="1778000" y="2298700"/>
            <a:ext cx="20828000" cy="4648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52" name="Google Shape;52;p12"/>
          <p:cNvSpPr txBox="1"/>
          <p:nvPr>
            <p:ph idx="1" type="body"/>
          </p:nvPr>
        </p:nvSpPr>
        <p:spPr>
          <a:xfrm>
            <a:off x="1778000" y="6997700"/>
            <a:ext cx="20828000" cy="2751535"/>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53" name="Google Shape;53;p12"/>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title/subtitle slide">
  <p:cSld name="Yellow title/subtitle slide">
    <p:bg>
      <p:bgPr>
        <a:solidFill>
          <a:srgbClr val="F1C600"/>
        </a:solidFill>
      </p:bgPr>
    </p:bg>
    <p:spTree>
      <p:nvGrpSpPr>
        <p:cNvPr id="54" name="Shape 54"/>
        <p:cNvGrpSpPr/>
        <p:nvPr/>
      </p:nvGrpSpPr>
      <p:grpSpPr>
        <a:xfrm>
          <a:off x="0" y="0"/>
          <a:ext cx="0" cy="0"/>
          <a:chOff x="0" y="0"/>
          <a:chExt cx="0" cy="0"/>
        </a:xfrm>
      </p:grpSpPr>
      <p:sp>
        <p:nvSpPr>
          <p:cNvPr id="55" name="Google Shape;55;p13"/>
          <p:cNvSpPr txBox="1"/>
          <p:nvPr>
            <p:ph type="title"/>
          </p:nvPr>
        </p:nvSpPr>
        <p:spPr>
          <a:xfrm>
            <a:off x="1778000" y="2298700"/>
            <a:ext cx="20828000" cy="4648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56" name="Google Shape;56;p13"/>
          <p:cNvSpPr txBox="1"/>
          <p:nvPr>
            <p:ph idx="1" type="body"/>
          </p:nvPr>
        </p:nvSpPr>
        <p:spPr>
          <a:xfrm>
            <a:off x="1778000" y="6997700"/>
            <a:ext cx="20828000" cy="2751535"/>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FFFFFF"/>
              </a:buClr>
              <a:buSzPts val="5000"/>
              <a:buFont typeface="Helvetica Neue"/>
              <a:buNone/>
              <a:defRPr b="1" i="0" sz="50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57" name="Google Shape;57;p13"/>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title/subtitle slide" showMasterSp="0">
  <p:cSld name="Neutral title/subtitle slide">
    <p:bg>
      <p:bgPr>
        <a:solidFill>
          <a:srgbClr val="E8E8E8"/>
        </a:solidFill>
      </p:bgPr>
    </p:bg>
    <p:spTree>
      <p:nvGrpSpPr>
        <p:cNvPr id="58" name="Shape 58"/>
        <p:cNvGrpSpPr/>
        <p:nvPr/>
      </p:nvGrpSpPr>
      <p:grpSpPr>
        <a:xfrm>
          <a:off x="0" y="0"/>
          <a:ext cx="0" cy="0"/>
          <a:chOff x="0" y="0"/>
          <a:chExt cx="0" cy="0"/>
        </a:xfrm>
      </p:grpSpPr>
      <p:sp>
        <p:nvSpPr>
          <p:cNvPr id="59" name="Google Shape;59;p14"/>
          <p:cNvSpPr txBox="1"/>
          <p:nvPr>
            <p:ph type="title"/>
          </p:nvPr>
        </p:nvSpPr>
        <p:spPr>
          <a:xfrm>
            <a:off x="1778000" y="2298700"/>
            <a:ext cx="20828000" cy="4648200"/>
          </a:xfrm>
          <a:prstGeom prst="rect">
            <a:avLst/>
          </a:prstGeom>
          <a:noFill/>
          <a:ln>
            <a:noFill/>
          </a:ln>
        </p:spPr>
        <p:txBody>
          <a:bodyPr anchorCtr="0" anchor="b" bIns="91425" lIns="91425" spcFirstLastPara="1" rIns="91425" wrap="square" tIns="91425">
            <a:noAutofit/>
          </a:bodyPr>
          <a:lstStyle>
            <a:lvl1pPr lvl="0" marR="0" rtl="0" algn="l">
              <a:lnSpc>
                <a:spcPct val="100000"/>
              </a:lnSpc>
              <a:spcBef>
                <a:spcPts val="0"/>
              </a:spcBef>
              <a:spcAft>
                <a:spcPts val="0"/>
              </a:spcAft>
              <a:buClr>
                <a:srgbClr val="000000"/>
              </a:buClr>
              <a:buSzPts val="9000"/>
              <a:buFont typeface="Helvetica Neue"/>
              <a:buNone/>
              <a:defRPr b="1" i="0" sz="9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60" name="Google Shape;60;p14"/>
          <p:cNvSpPr txBox="1"/>
          <p:nvPr>
            <p:ph idx="1" type="body"/>
          </p:nvPr>
        </p:nvSpPr>
        <p:spPr>
          <a:xfrm>
            <a:off x="1778000" y="6997700"/>
            <a:ext cx="20828000" cy="2751535"/>
          </a:xfrm>
          <a:prstGeom prst="rect">
            <a:avLst/>
          </a:prstGeom>
          <a:noFill/>
          <a:ln>
            <a:noFill/>
          </a:ln>
        </p:spPr>
        <p:txBody>
          <a:bodyPr anchorCtr="0" anchor="t" bIns="91425" lIns="91425" spcFirstLastPara="1" rIns="91425" wrap="square" tIns="91425">
            <a:noAutofit/>
          </a:bodyPr>
          <a:lstStyle>
            <a:lvl1pPr indent="-228600" lvl="0" marL="457200" marR="0" rtl="0" algn="l">
              <a:lnSpc>
                <a:spcPct val="100000"/>
              </a:lnSpc>
              <a:spcBef>
                <a:spcPts val="0"/>
              </a:spcBef>
              <a:spcAft>
                <a:spcPts val="0"/>
              </a:spcAft>
              <a:buClr>
                <a:srgbClr val="000000"/>
              </a:buClr>
              <a:buSzPts val="5000"/>
              <a:buFont typeface="Helvetica Neue"/>
              <a:buNone/>
              <a:defRPr b="0" i="0" sz="5000" u="none" cap="none" strike="noStrike">
                <a:solidFill>
                  <a:srgbClr val="000000"/>
                </a:solidFill>
                <a:latin typeface="Helvetica Neue"/>
                <a:ea typeface="Helvetica Neue"/>
                <a:cs typeface="Helvetica Neue"/>
                <a:sym typeface="Helvetica Neue"/>
              </a:defRPr>
            </a:lvl1pPr>
            <a:lvl2pPr indent="-228600" lvl="1" marL="914400" marR="0" rtl="0" algn="l">
              <a:lnSpc>
                <a:spcPct val="100000"/>
              </a:lnSpc>
              <a:spcBef>
                <a:spcPts val="0"/>
              </a:spcBef>
              <a:spcAft>
                <a:spcPts val="0"/>
              </a:spcAft>
              <a:buClr>
                <a:srgbClr val="000000"/>
              </a:buClr>
              <a:buSzPts val="5000"/>
              <a:buFont typeface="Helvetica Neue"/>
              <a:buNone/>
              <a:defRPr b="0" i="0" sz="5000" u="none" cap="none" strike="noStrike">
                <a:solidFill>
                  <a:srgbClr val="000000"/>
                </a:solidFill>
                <a:latin typeface="Helvetica Neue"/>
                <a:ea typeface="Helvetica Neue"/>
                <a:cs typeface="Helvetica Neue"/>
                <a:sym typeface="Helvetica Neue"/>
              </a:defRPr>
            </a:lvl2pPr>
            <a:lvl3pPr indent="-228600" lvl="2" marL="1371600" marR="0" rtl="0" algn="l">
              <a:lnSpc>
                <a:spcPct val="100000"/>
              </a:lnSpc>
              <a:spcBef>
                <a:spcPts val="0"/>
              </a:spcBef>
              <a:spcAft>
                <a:spcPts val="0"/>
              </a:spcAft>
              <a:buClr>
                <a:srgbClr val="000000"/>
              </a:buClr>
              <a:buSzPts val="5000"/>
              <a:buFont typeface="Helvetica Neue"/>
              <a:buNone/>
              <a:defRPr b="0" i="0" sz="5000" u="none" cap="none" strike="noStrike">
                <a:solidFill>
                  <a:srgbClr val="000000"/>
                </a:solidFill>
                <a:latin typeface="Helvetica Neue"/>
                <a:ea typeface="Helvetica Neue"/>
                <a:cs typeface="Helvetica Neue"/>
                <a:sym typeface="Helvetica Neue"/>
              </a:defRPr>
            </a:lvl3pPr>
            <a:lvl4pPr indent="-228600" lvl="3" marL="1828800" marR="0" rtl="0" algn="l">
              <a:lnSpc>
                <a:spcPct val="100000"/>
              </a:lnSpc>
              <a:spcBef>
                <a:spcPts val="0"/>
              </a:spcBef>
              <a:spcAft>
                <a:spcPts val="0"/>
              </a:spcAft>
              <a:buClr>
                <a:srgbClr val="000000"/>
              </a:buClr>
              <a:buSzPts val="5000"/>
              <a:buFont typeface="Helvetica Neue"/>
              <a:buNone/>
              <a:defRPr b="0" i="0" sz="5000" u="none" cap="none" strike="noStrike">
                <a:solidFill>
                  <a:srgbClr val="000000"/>
                </a:solidFill>
                <a:latin typeface="Helvetica Neue"/>
                <a:ea typeface="Helvetica Neue"/>
                <a:cs typeface="Helvetica Neue"/>
                <a:sym typeface="Helvetica Neue"/>
              </a:defRPr>
            </a:lvl4pPr>
            <a:lvl5pPr indent="-228600" lvl="4" marL="2286000" marR="0" rtl="0" algn="l">
              <a:lnSpc>
                <a:spcPct val="100000"/>
              </a:lnSpc>
              <a:spcBef>
                <a:spcPts val="0"/>
              </a:spcBef>
              <a:spcAft>
                <a:spcPts val="0"/>
              </a:spcAft>
              <a:buClr>
                <a:srgbClr val="000000"/>
              </a:buClr>
              <a:buSzPts val="5000"/>
              <a:buFont typeface="Helvetica Neue"/>
              <a:buNone/>
              <a:defRPr b="0" i="0" sz="5000" u="none" cap="none" strike="noStrike">
                <a:solidFill>
                  <a:srgbClr val="000000"/>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pic>
        <p:nvPicPr>
          <p:cNvPr descr="cc.large.png" id="61" name="Google Shape;61;p14"/>
          <p:cNvPicPr preferRelativeResize="0"/>
          <p:nvPr/>
        </p:nvPicPr>
        <p:blipFill rotWithShape="1">
          <a:blip r:embed="rId2">
            <a:alphaModFix/>
          </a:blip>
          <a:srcRect b="0" l="0" r="0" t="0"/>
          <a:stretch/>
        </p:blipFill>
        <p:spPr>
          <a:xfrm>
            <a:off x="22127945" y="11538171"/>
            <a:ext cx="1518522" cy="1518522"/>
          </a:xfrm>
          <a:prstGeom prst="rect">
            <a:avLst/>
          </a:prstGeom>
          <a:noFill/>
          <a:ln>
            <a:noFill/>
          </a:ln>
        </p:spPr>
      </p:pic>
      <p:sp>
        <p:nvSpPr>
          <p:cNvPr id="62" name="Google Shape;62;p14"/>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top title">
  <p:cSld name="Blue top title">
    <p:spTree>
      <p:nvGrpSpPr>
        <p:cNvPr id="63" name="Shape 63"/>
        <p:cNvGrpSpPr/>
        <p:nvPr/>
      </p:nvGrpSpPr>
      <p:grpSpPr>
        <a:xfrm>
          <a:off x="0" y="0"/>
          <a:ext cx="0" cy="0"/>
          <a:chOff x="0" y="0"/>
          <a:chExt cx="0" cy="0"/>
        </a:xfrm>
      </p:grpSpPr>
      <p:sp>
        <p:nvSpPr>
          <p:cNvPr id="64" name="Google Shape;64;p15"/>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65" name="Google Shape;65;p15"/>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top title">
  <p:cSld name="Orange top title">
    <p:bg>
      <p:bgPr>
        <a:solidFill>
          <a:srgbClr val="F16938"/>
        </a:solidFill>
      </p:bgPr>
    </p:bg>
    <p:spTree>
      <p:nvGrpSpPr>
        <p:cNvPr id="66" name="Shape 66"/>
        <p:cNvGrpSpPr/>
        <p:nvPr/>
      </p:nvGrpSpPr>
      <p:grpSpPr>
        <a:xfrm>
          <a:off x="0" y="0"/>
          <a:ext cx="0" cy="0"/>
          <a:chOff x="0" y="0"/>
          <a:chExt cx="0" cy="0"/>
        </a:xfrm>
      </p:grpSpPr>
      <p:sp>
        <p:nvSpPr>
          <p:cNvPr id="67" name="Google Shape;67;p16"/>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68" name="Google Shape;68;p16"/>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top title">
  <p:cSld name="Yellow top title">
    <p:bg>
      <p:bgPr>
        <a:solidFill>
          <a:srgbClr val="F1C600"/>
        </a:solidFill>
      </p:bgPr>
    </p:bg>
    <p:spTree>
      <p:nvGrpSpPr>
        <p:cNvPr id="69" name="Shape 69"/>
        <p:cNvGrpSpPr/>
        <p:nvPr/>
      </p:nvGrpSpPr>
      <p:grpSpPr>
        <a:xfrm>
          <a:off x="0" y="0"/>
          <a:ext cx="0" cy="0"/>
          <a:chOff x="0" y="0"/>
          <a:chExt cx="0" cy="0"/>
        </a:xfrm>
      </p:grpSpPr>
      <p:sp>
        <p:nvSpPr>
          <p:cNvPr id="70" name="Google Shape;70;p17"/>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71" name="Google Shape;71;p17"/>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top title" showMasterSp="0">
  <p:cSld name="Neutral top title">
    <p:bg>
      <p:bgPr>
        <a:solidFill>
          <a:srgbClr val="E9E9E9"/>
        </a:solidFill>
      </p:bgPr>
    </p:bg>
    <p:spTree>
      <p:nvGrpSpPr>
        <p:cNvPr id="72" name="Shape 72"/>
        <p:cNvGrpSpPr/>
        <p:nvPr/>
      </p:nvGrpSpPr>
      <p:grpSpPr>
        <a:xfrm>
          <a:off x="0" y="0"/>
          <a:ext cx="0" cy="0"/>
          <a:chOff x="0" y="0"/>
          <a:chExt cx="0" cy="0"/>
        </a:xfrm>
      </p:grpSpPr>
      <p:sp>
        <p:nvSpPr>
          <p:cNvPr id="73" name="Google Shape;73;p18"/>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9000"/>
              <a:buFont typeface="Helvetica Neue"/>
              <a:buNone/>
              <a:defRPr b="1" i="0" sz="90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74" name="Google Shape;74;p18"/>
          <p:cNvPicPr preferRelativeResize="0"/>
          <p:nvPr/>
        </p:nvPicPr>
        <p:blipFill rotWithShape="1">
          <a:blip r:embed="rId2">
            <a:alphaModFix/>
          </a:blip>
          <a:srcRect b="0" l="0" r="0" t="0"/>
          <a:stretch/>
        </p:blipFill>
        <p:spPr>
          <a:xfrm>
            <a:off x="22127945" y="11538171"/>
            <a:ext cx="1518522" cy="1518522"/>
          </a:xfrm>
          <a:prstGeom prst="rect">
            <a:avLst/>
          </a:prstGeom>
          <a:noFill/>
          <a:ln>
            <a:noFill/>
          </a:ln>
        </p:spPr>
      </p:pic>
      <p:sp>
        <p:nvSpPr>
          <p:cNvPr id="75" name="Google Shape;75;p18"/>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title &amp; bullets">
  <p:cSld name="Orange title &amp; bullets">
    <p:bg>
      <p:bgPr>
        <a:solidFill>
          <a:srgbClr val="F16938"/>
        </a:solidFill>
      </p:bgPr>
    </p:bg>
    <p:spTree>
      <p:nvGrpSpPr>
        <p:cNvPr id="76" name="Shape 76"/>
        <p:cNvGrpSpPr/>
        <p:nvPr/>
      </p:nvGrpSpPr>
      <p:grpSpPr>
        <a:xfrm>
          <a:off x="0" y="0"/>
          <a:ext cx="0" cy="0"/>
          <a:chOff x="0" y="0"/>
          <a:chExt cx="0" cy="0"/>
        </a:xfrm>
      </p:grpSpPr>
      <p:sp>
        <p:nvSpPr>
          <p:cNvPr id="77" name="Google Shape;77;p19"/>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7500"/>
              <a:buFont typeface="Helvetica Neue"/>
              <a:buNone/>
              <a:defRPr b="1"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78" name="Google Shape;78;p19"/>
          <p:cNvSpPr txBox="1"/>
          <p:nvPr>
            <p:ph idx="1" type="body"/>
          </p:nvPr>
        </p:nvSpPr>
        <p:spPr>
          <a:xfrm>
            <a:off x="1689100" y="3619500"/>
            <a:ext cx="21005799" cy="9207500"/>
          </a:xfrm>
          <a:prstGeom prst="rect">
            <a:avLst/>
          </a:prstGeom>
          <a:noFill/>
          <a:ln>
            <a:noFill/>
          </a:ln>
        </p:spPr>
        <p:txBody>
          <a:bodyPr anchorCtr="0" anchor="t" bIns="91425" lIns="91425" spcFirstLastPara="1" rIns="91425" wrap="square" tIns="91425">
            <a:noAutofit/>
          </a:bodyPr>
          <a:lstStyle>
            <a:lvl1pPr indent="-641350" lvl="0" marL="4572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1pPr>
            <a:lvl2pPr indent="-641350" lvl="1" marL="9144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2pPr>
            <a:lvl3pPr indent="-641350" lvl="2" marL="13716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3pPr>
            <a:lvl4pPr indent="-641350" lvl="3" marL="18288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4pPr>
            <a:lvl5pPr indent="-641350" lvl="4" marL="22860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79" name="Google Shape;79;p19"/>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title &amp; bullets">
  <p:cSld name="Yellow title &amp; bullets">
    <p:bg>
      <p:bgPr>
        <a:solidFill>
          <a:srgbClr val="F1C600"/>
        </a:solidFill>
      </p:bgPr>
    </p:bg>
    <p:spTree>
      <p:nvGrpSpPr>
        <p:cNvPr id="80" name="Shape 80"/>
        <p:cNvGrpSpPr/>
        <p:nvPr/>
      </p:nvGrpSpPr>
      <p:grpSpPr>
        <a:xfrm>
          <a:off x="0" y="0"/>
          <a:ext cx="0" cy="0"/>
          <a:chOff x="0" y="0"/>
          <a:chExt cx="0" cy="0"/>
        </a:xfrm>
      </p:grpSpPr>
      <p:sp>
        <p:nvSpPr>
          <p:cNvPr id="81" name="Google Shape;81;p20"/>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7500"/>
              <a:buFont typeface="Helvetica Neue"/>
              <a:buNone/>
              <a:defRPr b="1"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82" name="Google Shape;82;p20"/>
          <p:cNvSpPr txBox="1"/>
          <p:nvPr>
            <p:ph idx="1" type="body"/>
          </p:nvPr>
        </p:nvSpPr>
        <p:spPr>
          <a:xfrm>
            <a:off x="1689100" y="3619500"/>
            <a:ext cx="21005799" cy="9207500"/>
          </a:xfrm>
          <a:prstGeom prst="rect">
            <a:avLst/>
          </a:prstGeom>
          <a:noFill/>
          <a:ln>
            <a:noFill/>
          </a:ln>
        </p:spPr>
        <p:txBody>
          <a:bodyPr anchorCtr="0" anchor="t" bIns="91425" lIns="91425" spcFirstLastPara="1" rIns="91425" wrap="square" tIns="91425">
            <a:noAutofit/>
          </a:bodyPr>
          <a:lstStyle>
            <a:lvl1pPr indent="-641350" lvl="0" marL="4572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1pPr>
            <a:lvl2pPr indent="-641350" lvl="1" marL="9144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2pPr>
            <a:lvl3pPr indent="-641350" lvl="2" marL="13716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3pPr>
            <a:lvl4pPr indent="-641350" lvl="3" marL="18288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4pPr>
            <a:lvl5pPr indent="-641350" lvl="4" marL="2286000" marR="0" rtl="0" algn="l">
              <a:lnSpc>
                <a:spcPct val="100000"/>
              </a:lnSpc>
              <a:spcBef>
                <a:spcPts val="5900"/>
              </a:spcBef>
              <a:spcAft>
                <a:spcPts val="0"/>
              </a:spcAft>
              <a:buClr>
                <a:srgbClr val="FFFFFF"/>
              </a:buClr>
              <a:buSzPts val="6500"/>
              <a:buFont typeface="Helvetica Neue"/>
              <a:buChar char="•"/>
              <a:defRPr b="1" i="0" sz="5200" u="none" cap="none" strike="noStrike">
                <a:solidFill>
                  <a:srgbClr val="FFFFFF"/>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83" name="Google Shape;83;p20"/>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title &amp; bullets" showMasterSp="0">
  <p:cSld name="Neutral title &amp; bullets">
    <p:bg>
      <p:bgPr>
        <a:solidFill>
          <a:srgbClr val="E9E9E9"/>
        </a:solidFill>
      </p:bgPr>
    </p:bg>
    <p:spTree>
      <p:nvGrpSpPr>
        <p:cNvPr id="84" name="Shape 84"/>
        <p:cNvGrpSpPr/>
        <p:nvPr/>
      </p:nvGrpSpPr>
      <p:grpSpPr>
        <a:xfrm>
          <a:off x="0" y="0"/>
          <a:ext cx="0" cy="0"/>
          <a:chOff x="0" y="0"/>
          <a:chExt cx="0" cy="0"/>
        </a:xfrm>
      </p:grpSpPr>
      <p:sp>
        <p:nvSpPr>
          <p:cNvPr id="85" name="Google Shape;85;p21"/>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000000"/>
              </a:buClr>
              <a:buSzPts val="7500"/>
              <a:buFont typeface="Helvetica Neue"/>
              <a:buNone/>
              <a:defRPr b="1"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sp>
        <p:nvSpPr>
          <p:cNvPr id="86" name="Google Shape;86;p21"/>
          <p:cNvSpPr txBox="1"/>
          <p:nvPr>
            <p:ph idx="1" type="body"/>
          </p:nvPr>
        </p:nvSpPr>
        <p:spPr>
          <a:xfrm>
            <a:off x="1689100" y="3619500"/>
            <a:ext cx="21005799" cy="9207500"/>
          </a:xfrm>
          <a:prstGeom prst="rect">
            <a:avLst/>
          </a:prstGeom>
          <a:noFill/>
          <a:ln>
            <a:noFill/>
          </a:ln>
        </p:spPr>
        <p:txBody>
          <a:bodyPr anchorCtr="0" anchor="t" bIns="91425" lIns="91425" spcFirstLastPara="1" rIns="91425" wrap="square" tIns="91425">
            <a:noAutofit/>
          </a:bodyPr>
          <a:lstStyle>
            <a:lvl1pPr indent="-641350" lvl="0" marL="457200" marR="0" rtl="0" algn="l">
              <a:lnSpc>
                <a:spcPct val="100000"/>
              </a:lnSpc>
              <a:spcBef>
                <a:spcPts val="5900"/>
              </a:spcBef>
              <a:spcAft>
                <a:spcPts val="0"/>
              </a:spcAft>
              <a:buClr>
                <a:srgbClr val="000000"/>
              </a:buClr>
              <a:buSzPts val="6500"/>
              <a:buFont typeface="Helvetica Neue"/>
              <a:buChar char="•"/>
              <a:defRPr b="0" i="0" sz="5200" u="none" cap="none" strike="noStrike">
                <a:solidFill>
                  <a:srgbClr val="000000"/>
                </a:solidFill>
                <a:latin typeface="Helvetica Neue"/>
                <a:ea typeface="Helvetica Neue"/>
                <a:cs typeface="Helvetica Neue"/>
                <a:sym typeface="Helvetica Neue"/>
              </a:defRPr>
            </a:lvl1pPr>
            <a:lvl2pPr indent="-641350" lvl="1" marL="914400" marR="0" rtl="0" algn="l">
              <a:lnSpc>
                <a:spcPct val="100000"/>
              </a:lnSpc>
              <a:spcBef>
                <a:spcPts val="5900"/>
              </a:spcBef>
              <a:spcAft>
                <a:spcPts val="0"/>
              </a:spcAft>
              <a:buClr>
                <a:srgbClr val="000000"/>
              </a:buClr>
              <a:buSzPts val="6500"/>
              <a:buFont typeface="Helvetica Neue"/>
              <a:buChar char="•"/>
              <a:defRPr b="0" i="0" sz="5200" u="none" cap="none" strike="noStrike">
                <a:solidFill>
                  <a:srgbClr val="000000"/>
                </a:solidFill>
                <a:latin typeface="Helvetica Neue"/>
                <a:ea typeface="Helvetica Neue"/>
                <a:cs typeface="Helvetica Neue"/>
                <a:sym typeface="Helvetica Neue"/>
              </a:defRPr>
            </a:lvl2pPr>
            <a:lvl3pPr indent="-641350" lvl="2" marL="1371600" marR="0" rtl="0" algn="l">
              <a:lnSpc>
                <a:spcPct val="100000"/>
              </a:lnSpc>
              <a:spcBef>
                <a:spcPts val="5900"/>
              </a:spcBef>
              <a:spcAft>
                <a:spcPts val="0"/>
              </a:spcAft>
              <a:buClr>
                <a:srgbClr val="000000"/>
              </a:buClr>
              <a:buSzPts val="6500"/>
              <a:buFont typeface="Helvetica Neue"/>
              <a:buChar char="•"/>
              <a:defRPr b="0" i="0" sz="5200" u="none" cap="none" strike="noStrike">
                <a:solidFill>
                  <a:srgbClr val="000000"/>
                </a:solidFill>
                <a:latin typeface="Helvetica Neue"/>
                <a:ea typeface="Helvetica Neue"/>
                <a:cs typeface="Helvetica Neue"/>
                <a:sym typeface="Helvetica Neue"/>
              </a:defRPr>
            </a:lvl3pPr>
            <a:lvl4pPr indent="-641350" lvl="3" marL="1828800" marR="0" rtl="0" algn="l">
              <a:lnSpc>
                <a:spcPct val="100000"/>
              </a:lnSpc>
              <a:spcBef>
                <a:spcPts val="5900"/>
              </a:spcBef>
              <a:spcAft>
                <a:spcPts val="0"/>
              </a:spcAft>
              <a:buClr>
                <a:srgbClr val="000000"/>
              </a:buClr>
              <a:buSzPts val="6500"/>
              <a:buFont typeface="Helvetica Neue"/>
              <a:buChar char="•"/>
              <a:defRPr b="0" i="0" sz="5200" u="none" cap="none" strike="noStrike">
                <a:solidFill>
                  <a:srgbClr val="000000"/>
                </a:solidFill>
                <a:latin typeface="Helvetica Neue"/>
                <a:ea typeface="Helvetica Neue"/>
                <a:cs typeface="Helvetica Neue"/>
                <a:sym typeface="Helvetica Neue"/>
              </a:defRPr>
            </a:lvl4pPr>
            <a:lvl5pPr indent="-641350" lvl="4" marL="2286000" marR="0" rtl="0" algn="l">
              <a:lnSpc>
                <a:spcPct val="100000"/>
              </a:lnSpc>
              <a:spcBef>
                <a:spcPts val="5900"/>
              </a:spcBef>
              <a:spcAft>
                <a:spcPts val="0"/>
              </a:spcAft>
              <a:buClr>
                <a:srgbClr val="000000"/>
              </a:buClr>
              <a:buSzPts val="6500"/>
              <a:buFont typeface="Helvetica Neue"/>
              <a:buChar char="•"/>
              <a:defRPr b="0" i="0" sz="5200" u="none" cap="none" strike="noStrike">
                <a:solidFill>
                  <a:srgbClr val="000000"/>
                </a:solidFill>
                <a:latin typeface="Helvetica Neue"/>
                <a:ea typeface="Helvetica Neue"/>
                <a:cs typeface="Helvetica Neue"/>
                <a:sym typeface="Helvetica Neue"/>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pic>
        <p:nvPicPr>
          <p:cNvPr descr="cc.large.png" id="87" name="Google Shape;87;p21"/>
          <p:cNvPicPr preferRelativeResize="0"/>
          <p:nvPr/>
        </p:nvPicPr>
        <p:blipFill rotWithShape="1">
          <a:blip r:embed="rId2">
            <a:alphaModFix/>
          </a:blip>
          <a:srcRect b="0" l="0" r="0" t="0"/>
          <a:stretch/>
        </p:blipFill>
        <p:spPr>
          <a:xfrm>
            <a:off x="22127945" y="11538171"/>
            <a:ext cx="1518522" cy="1518522"/>
          </a:xfrm>
          <a:prstGeom prst="rect">
            <a:avLst/>
          </a:prstGeom>
          <a:noFill/>
          <a:ln>
            <a:noFill/>
          </a:ln>
        </p:spPr>
      </p:pic>
      <p:sp>
        <p:nvSpPr>
          <p:cNvPr id="88" name="Google Shape;88;p21"/>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blue footer" showMasterSp="0">
  <p:cSld name="Photo - blue footer">
    <p:bg>
      <p:bgPr>
        <a:solidFill>
          <a:srgbClr val="FFFFFF"/>
        </a:solidFill>
      </p:bgPr>
    </p:bg>
    <p:spTree>
      <p:nvGrpSpPr>
        <p:cNvPr id="89" name="Shape 89"/>
        <p:cNvGrpSpPr/>
        <p:nvPr/>
      </p:nvGrpSpPr>
      <p:grpSpPr>
        <a:xfrm>
          <a:off x="0" y="0"/>
          <a:ext cx="0" cy="0"/>
          <a:chOff x="0" y="0"/>
          <a:chExt cx="0" cy="0"/>
        </a:xfrm>
      </p:grpSpPr>
      <p:sp>
        <p:nvSpPr>
          <p:cNvPr id="90" name="Google Shape;90;p22"/>
          <p:cNvSpPr/>
          <p:nvPr>
            <p:ph idx="2" type="pic"/>
          </p:nvPr>
        </p:nvSpPr>
        <p:spPr>
          <a:xfrm>
            <a:off x="0" y="0"/>
            <a:ext cx="24384001" cy="1371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91" name="Google Shape;91;p22"/>
          <p:cNvSpPr/>
          <p:nvPr/>
        </p:nvSpPr>
        <p:spPr>
          <a:xfrm>
            <a:off x="148020" y="12278841"/>
            <a:ext cx="24087959" cy="1270001"/>
          </a:xfrm>
          <a:prstGeom prst="roundRect">
            <a:avLst>
              <a:gd fmla="val 15000" name="adj"/>
            </a:avLst>
          </a:prstGeom>
          <a:solidFill>
            <a:srgbClr val="03BDDF">
              <a:alpha val="74901"/>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3200"/>
              <a:buFont typeface="Helvetica Neue Light"/>
              <a:buNone/>
            </a:pPr>
            <a:r>
              <a:t/>
            </a:r>
            <a:endParaRPr b="0" i="0" sz="3200" u="none" cap="none" strike="noStrike">
              <a:solidFill>
                <a:srgbClr val="000000"/>
              </a:solidFill>
              <a:latin typeface="Helvetica Neue Light"/>
              <a:ea typeface="Helvetica Neue Light"/>
              <a:cs typeface="Helvetica Neue Light"/>
              <a:sym typeface="Helvetica Neue Light"/>
            </a:endParaRPr>
          </a:p>
        </p:txBody>
      </p:sp>
      <p:pic>
        <p:nvPicPr>
          <p:cNvPr descr="cc.large.png" id="92" name="Google Shape;92;p22"/>
          <p:cNvPicPr preferRelativeResize="0"/>
          <p:nvPr/>
        </p:nvPicPr>
        <p:blipFill rotWithShape="1">
          <a:blip r:embed="rId2">
            <a:alphaModFix/>
          </a:blip>
          <a:srcRect b="0" l="0" r="0" t="0"/>
          <a:stretch/>
        </p:blipFill>
        <p:spPr>
          <a:xfrm>
            <a:off x="329044" y="12430535"/>
            <a:ext cx="966612" cy="966612"/>
          </a:xfrm>
          <a:prstGeom prst="rect">
            <a:avLst/>
          </a:prstGeom>
          <a:noFill/>
          <a:ln>
            <a:noFill/>
          </a:ln>
        </p:spPr>
      </p:pic>
      <p:sp>
        <p:nvSpPr>
          <p:cNvPr id="93" name="Google Shape;93;p22"/>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orange footer" showMasterSp="0">
  <p:cSld name="Photo - orange footer">
    <p:bg>
      <p:bgPr>
        <a:solidFill>
          <a:srgbClr val="FFFFFF"/>
        </a:solidFill>
      </p:bgPr>
    </p:bg>
    <p:spTree>
      <p:nvGrpSpPr>
        <p:cNvPr id="94" name="Shape 94"/>
        <p:cNvGrpSpPr/>
        <p:nvPr/>
      </p:nvGrpSpPr>
      <p:grpSpPr>
        <a:xfrm>
          <a:off x="0" y="0"/>
          <a:ext cx="0" cy="0"/>
          <a:chOff x="0" y="0"/>
          <a:chExt cx="0" cy="0"/>
        </a:xfrm>
      </p:grpSpPr>
      <p:sp>
        <p:nvSpPr>
          <p:cNvPr id="95" name="Google Shape;95;p23"/>
          <p:cNvSpPr/>
          <p:nvPr>
            <p:ph idx="2" type="pic"/>
          </p:nvPr>
        </p:nvSpPr>
        <p:spPr>
          <a:xfrm>
            <a:off x="0" y="0"/>
            <a:ext cx="24384001" cy="1371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96" name="Google Shape;96;p23"/>
          <p:cNvSpPr/>
          <p:nvPr/>
        </p:nvSpPr>
        <p:spPr>
          <a:xfrm>
            <a:off x="148020" y="12278841"/>
            <a:ext cx="24087959" cy="1270001"/>
          </a:xfrm>
          <a:prstGeom prst="roundRect">
            <a:avLst>
              <a:gd fmla="val 15000" name="adj"/>
            </a:avLst>
          </a:prstGeom>
          <a:solidFill>
            <a:srgbClr val="F16938">
              <a:alpha val="74901"/>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3200"/>
              <a:buFont typeface="Helvetica Neue Light"/>
              <a:buNone/>
            </a:pPr>
            <a:r>
              <a:t/>
            </a:r>
            <a:endParaRPr b="0" i="0" sz="3200" u="none" cap="none" strike="noStrike">
              <a:solidFill>
                <a:srgbClr val="000000"/>
              </a:solidFill>
              <a:latin typeface="Helvetica Neue Light"/>
              <a:ea typeface="Helvetica Neue Light"/>
              <a:cs typeface="Helvetica Neue Light"/>
              <a:sym typeface="Helvetica Neue Light"/>
            </a:endParaRPr>
          </a:p>
        </p:txBody>
      </p:sp>
      <p:pic>
        <p:nvPicPr>
          <p:cNvPr descr="cc.large.png" id="97" name="Google Shape;97;p23"/>
          <p:cNvPicPr preferRelativeResize="0"/>
          <p:nvPr/>
        </p:nvPicPr>
        <p:blipFill rotWithShape="1">
          <a:blip r:embed="rId2">
            <a:alphaModFix/>
          </a:blip>
          <a:srcRect b="0" l="0" r="0" t="0"/>
          <a:stretch/>
        </p:blipFill>
        <p:spPr>
          <a:xfrm>
            <a:off x="329044" y="12430535"/>
            <a:ext cx="966612" cy="966612"/>
          </a:xfrm>
          <a:prstGeom prst="rect">
            <a:avLst/>
          </a:prstGeom>
          <a:noFill/>
          <a:ln>
            <a:noFill/>
          </a:ln>
        </p:spPr>
      </p:pic>
      <p:sp>
        <p:nvSpPr>
          <p:cNvPr id="98" name="Google Shape;98;p23"/>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neutral footer" showMasterSp="0">
  <p:cSld name="Photo - neutral footer">
    <p:bg>
      <p:bgPr>
        <a:solidFill>
          <a:srgbClr val="FFFFFF"/>
        </a:solidFill>
      </p:bgPr>
    </p:bg>
    <p:spTree>
      <p:nvGrpSpPr>
        <p:cNvPr id="99" name="Shape 99"/>
        <p:cNvGrpSpPr/>
        <p:nvPr/>
      </p:nvGrpSpPr>
      <p:grpSpPr>
        <a:xfrm>
          <a:off x="0" y="0"/>
          <a:ext cx="0" cy="0"/>
          <a:chOff x="0" y="0"/>
          <a:chExt cx="0" cy="0"/>
        </a:xfrm>
      </p:grpSpPr>
      <p:sp>
        <p:nvSpPr>
          <p:cNvPr id="100" name="Google Shape;100;p24"/>
          <p:cNvSpPr/>
          <p:nvPr>
            <p:ph idx="2" type="pic"/>
          </p:nvPr>
        </p:nvSpPr>
        <p:spPr>
          <a:xfrm>
            <a:off x="0" y="0"/>
            <a:ext cx="24384001" cy="1371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01" name="Google Shape;101;p24"/>
          <p:cNvSpPr/>
          <p:nvPr/>
        </p:nvSpPr>
        <p:spPr>
          <a:xfrm>
            <a:off x="148020" y="12278841"/>
            <a:ext cx="24087959" cy="1270001"/>
          </a:xfrm>
          <a:prstGeom prst="roundRect">
            <a:avLst>
              <a:gd fmla="val 15000" name="adj"/>
            </a:avLst>
          </a:prstGeom>
          <a:solidFill>
            <a:srgbClr val="E9E9E9">
              <a:alpha val="74901"/>
            </a:srgbClr>
          </a:solidFill>
          <a:ln>
            <a:noFill/>
          </a:ln>
        </p:spPr>
        <p:txBody>
          <a:bodyPr anchorCtr="0" anchor="ctr" bIns="50800" lIns="50800" spcFirstLastPara="1" rIns="50800" wrap="square" tIns="50800">
            <a:noAutofit/>
          </a:bodyPr>
          <a:lstStyle/>
          <a:p>
            <a:pPr indent="0" lvl="0" marL="0" marR="0" rtl="0" algn="ctr">
              <a:lnSpc>
                <a:spcPct val="100000"/>
              </a:lnSpc>
              <a:spcBef>
                <a:spcPts val="0"/>
              </a:spcBef>
              <a:spcAft>
                <a:spcPts val="0"/>
              </a:spcAft>
              <a:buClr>
                <a:srgbClr val="000000"/>
              </a:buClr>
              <a:buSzPts val="3200"/>
              <a:buFont typeface="Helvetica Neue Light"/>
              <a:buNone/>
            </a:pPr>
            <a:r>
              <a:t/>
            </a:r>
            <a:endParaRPr b="0" i="0" sz="3200" u="none" cap="none" strike="noStrike">
              <a:solidFill>
                <a:srgbClr val="000000"/>
              </a:solidFill>
              <a:latin typeface="Helvetica Neue Light"/>
              <a:ea typeface="Helvetica Neue Light"/>
              <a:cs typeface="Helvetica Neue Light"/>
              <a:sym typeface="Helvetica Neue Light"/>
            </a:endParaRPr>
          </a:p>
        </p:txBody>
      </p:sp>
      <p:pic>
        <p:nvPicPr>
          <p:cNvPr descr="cc.large.png" id="102" name="Google Shape;102;p24"/>
          <p:cNvPicPr preferRelativeResize="0"/>
          <p:nvPr/>
        </p:nvPicPr>
        <p:blipFill rotWithShape="1">
          <a:blip r:embed="rId2">
            <a:alphaModFix/>
          </a:blip>
          <a:srcRect b="0" l="0" r="0" t="0"/>
          <a:stretch/>
        </p:blipFill>
        <p:spPr>
          <a:xfrm>
            <a:off x="329044" y="12430535"/>
            <a:ext cx="966612" cy="966612"/>
          </a:xfrm>
          <a:prstGeom prst="rect">
            <a:avLst/>
          </a:prstGeom>
          <a:noFill/>
          <a:ln>
            <a:noFill/>
          </a:ln>
        </p:spPr>
      </p:pic>
      <p:sp>
        <p:nvSpPr>
          <p:cNvPr id="103" name="Google Shape;103;p24"/>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 - no footer" showMasterSp="0">
  <p:cSld name="Photo - no footer">
    <p:bg>
      <p:bgPr>
        <a:solidFill>
          <a:srgbClr val="FFFFFF"/>
        </a:solidFill>
      </p:bgPr>
    </p:bg>
    <p:spTree>
      <p:nvGrpSpPr>
        <p:cNvPr id="104" name="Shape 104"/>
        <p:cNvGrpSpPr/>
        <p:nvPr/>
      </p:nvGrpSpPr>
      <p:grpSpPr>
        <a:xfrm>
          <a:off x="0" y="0"/>
          <a:ext cx="0" cy="0"/>
          <a:chOff x="0" y="0"/>
          <a:chExt cx="0" cy="0"/>
        </a:xfrm>
      </p:grpSpPr>
      <p:sp>
        <p:nvSpPr>
          <p:cNvPr id="105" name="Google Shape;105;p25"/>
          <p:cNvSpPr/>
          <p:nvPr>
            <p:ph idx="2" type="pic"/>
          </p:nvPr>
        </p:nvSpPr>
        <p:spPr>
          <a:xfrm>
            <a:off x="0" y="0"/>
            <a:ext cx="24384001" cy="13716000"/>
          </a:xfrm>
          <a:prstGeom prst="rect">
            <a:avLst/>
          </a:prstGeom>
          <a:noFill/>
          <a:ln>
            <a:noFill/>
          </a:ln>
        </p:spPr>
        <p:txBody>
          <a:bodyPr anchorCtr="0" anchor="t" bIns="91425" lIns="91425" spcFirstLastPara="1" rIns="91425" wrap="square" tIns="91425">
            <a:noAutofit/>
          </a:bodyPr>
          <a:lstStyle>
            <a:lvl1pPr lvl="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lvl="1"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lvl="2"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lvl="3"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lvl="4"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lvl="5"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lvl="6"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lvl="7"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lvl="8"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06" name="Google Shape;106;p25"/>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ue quote">
  <p:cSld name="Blue quote">
    <p:spTree>
      <p:nvGrpSpPr>
        <p:cNvPr id="107" name="Shape 107"/>
        <p:cNvGrpSpPr/>
        <p:nvPr/>
      </p:nvGrpSpPr>
      <p:grpSpPr>
        <a:xfrm>
          <a:off x="0" y="0"/>
          <a:ext cx="0" cy="0"/>
          <a:chOff x="0" y="0"/>
          <a:chExt cx="0" cy="0"/>
        </a:xfrm>
      </p:grpSpPr>
      <p:sp>
        <p:nvSpPr>
          <p:cNvPr id="108" name="Google Shape;108;p26"/>
          <p:cNvSpPr txBox="1"/>
          <p:nvPr>
            <p:ph idx="1" type="body"/>
          </p:nvPr>
        </p:nvSpPr>
        <p:spPr>
          <a:xfrm>
            <a:off x="2387600" y="8953500"/>
            <a:ext cx="19621500" cy="685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3800"/>
              <a:buFont typeface="Helvetica Neue"/>
              <a:buNone/>
              <a:defRPr b="0" i="0" sz="38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09" name="Google Shape;109;p26"/>
          <p:cNvSpPr txBox="1"/>
          <p:nvPr>
            <p:ph idx="2" type="body"/>
          </p:nvPr>
        </p:nvSpPr>
        <p:spPr>
          <a:xfrm>
            <a:off x="2387600" y="6045200"/>
            <a:ext cx="19621500" cy="8890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5200"/>
              <a:buFont typeface="Helvetica Neue"/>
              <a:buNone/>
              <a:defRPr b="1" i="0" sz="52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10" name="Google Shape;110;p26"/>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ange quote">
  <p:cSld name="Orange quote">
    <p:bg>
      <p:bgPr>
        <a:solidFill>
          <a:srgbClr val="F16938"/>
        </a:solidFill>
      </p:bgPr>
    </p:bg>
    <p:spTree>
      <p:nvGrpSpPr>
        <p:cNvPr id="111" name="Shape 111"/>
        <p:cNvGrpSpPr/>
        <p:nvPr/>
      </p:nvGrpSpPr>
      <p:grpSpPr>
        <a:xfrm>
          <a:off x="0" y="0"/>
          <a:ext cx="0" cy="0"/>
          <a:chOff x="0" y="0"/>
          <a:chExt cx="0" cy="0"/>
        </a:xfrm>
      </p:grpSpPr>
      <p:sp>
        <p:nvSpPr>
          <p:cNvPr id="112" name="Google Shape;112;p27"/>
          <p:cNvSpPr txBox="1"/>
          <p:nvPr>
            <p:ph idx="1" type="body"/>
          </p:nvPr>
        </p:nvSpPr>
        <p:spPr>
          <a:xfrm>
            <a:off x="2387600" y="8953500"/>
            <a:ext cx="19621500" cy="685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3800"/>
              <a:buFont typeface="Helvetica Neue"/>
              <a:buNone/>
              <a:defRPr b="0" i="0" sz="38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13" name="Google Shape;113;p27"/>
          <p:cNvSpPr txBox="1"/>
          <p:nvPr>
            <p:ph idx="2" type="body"/>
          </p:nvPr>
        </p:nvSpPr>
        <p:spPr>
          <a:xfrm>
            <a:off x="2387600" y="6045200"/>
            <a:ext cx="19621500" cy="8890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5200"/>
              <a:buFont typeface="Helvetica Neue"/>
              <a:buNone/>
              <a:defRPr b="1" i="0" sz="52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14" name="Google Shape;114;p27"/>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Yellow quote">
  <p:cSld name="Yellow quote">
    <p:bg>
      <p:bgPr>
        <a:solidFill>
          <a:srgbClr val="F1C600"/>
        </a:solidFill>
      </p:bgPr>
    </p:bg>
    <p:spTree>
      <p:nvGrpSpPr>
        <p:cNvPr id="115" name="Shape 115"/>
        <p:cNvGrpSpPr/>
        <p:nvPr/>
      </p:nvGrpSpPr>
      <p:grpSpPr>
        <a:xfrm>
          <a:off x="0" y="0"/>
          <a:ext cx="0" cy="0"/>
          <a:chOff x="0" y="0"/>
          <a:chExt cx="0" cy="0"/>
        </a:xfrm>
      </p:grpSpPr>
      <p:sp>
        <p:nvSpPr>
          <p:cNvPr id="116" name="Google Shape;116;p28"/>
          <p:cNvSpPr txBox="1"/>
          <p:nvPr>
            <p:ph idx="1" type="body"/>
          </p:nvPr>
        </p:nvSpPr>
        <p:spPr>
          <a:xfrm>
            <a:off x="2387600" y="8953500"/>
            <a:ext cx="19621500" cy="685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3800"/>
              <a:buFont typeface="Helvetica Neue"/>
              <a:buNone/>
              <a:defRPr b="0" i="0" sz="38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17" name="Google Shape;117;p28"/>
          <p:cNvSpPr txBox="1"/>
          <p:nvPr>
            <p:ph idx="2" type="body"/>
          </p:nvPr>
        </p:nvSpPr>
        <p:spPr>
          <a:xfrm>
            <a:off x="2387600" y="6045200"/>
            <a:ext cx="19621500" cy="8890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FFFFFF"/>
              </a:buClr>
              <a:buSzPts val="5200"/>
              <a:buFont typeface="Helvetica Neue"/>
              <a:buNone/>
              <a:defRPr b="1" i="0" sz="5200" u="none" cap="none" strike="noStrike">
                <a:solidFill>
                  <a:srgbClr val="FFFFFF"/>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18" name="Google Shape;118;p28"/>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eutral quote" showMasterSp="0">
  <p:cSld name="Neutral quote">
    <p:bg>
      <p:bgPr>
        <a:solidFill>
          <a:srgbClr val="E9E9E9"/>
        </a:solidFill>
      </p:bgPr>
    </p:bg>
    <p:spTree>
      <p:nvGrpSpPr>
        <p:cNvPr id="119" name="Shape 119"/>
        <p:cNvGrpSpPr/>
        <p:nvPr/>
      </p:nvGrpSpPr>
      <p:grpSpPr>
        <a:xfrm>
          <a:off x="0" y="0"/>
          <a:ext cx="0" cy="0"/>
          <a:chOff x="0" y="0"/>
          <a:chExt cx="0" cy="0"/>
        </a:xfrm>
      </p:grpSpPr>
      <p:sp>
        <p:nvSpPr>
          <p:cNvPr id="120" name="Google Shape;120;p29"/>
          <p:cNvSpPr txBox="1"/>
          <p:nvPr>
            <p:ph idx="1" type="body"/>
          </p:nvPr>
        </p:nvSpPr>
        <p:spPr>
          <a:xfrm>
            <a:off x="2387600" y="8953500"/>
            <a:ext cx="19621500" cy="6858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0"/>
              </a:spcBef>
              <a:spcAft>
                <a:spcPts val="0"/>
              </a:spcAft>
              <a:buClr>
                <a:srgbClr val="000000"/>
              </a:buClr>
              <a:buSzPts val="3800"/>
              <a:buFont typeface="Helvetica Neue"/>
              <a:buNone/>
              <a:defRPr b="0" i="0" sz="3800" u="none" cap="none" strike="noStrike">
                <a:solidFill>
                  <a:srgbClr val="000000"/>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121" name="Google Shape;121;p29"/>
          <p:cNvSpPr txBox="1"/>
          <p:nvPr>
            <p:ph idx="2" type="body"/>
          </p:nvPr>
        </p:nvSpPr>
        <p:spPr>
          <a:xfrm>
            <a:off x="2387600" y="6045200"/>
            <a:ext cx="19621500" cy="889000"/>
          </a:xfrm>
          <a:prstGeom prst="rect">
            <a:avLst/>
          </a:prstGeom>
          <a:noFill/>
          <a:ln>
            <a:noFill/>
          </a:ln>
        </p:spPr>
        <p:txBody>
          <a:bodyPr anchorCtr="0" anchor="ctr" bIns="91425" lIns="91425" spcFirstLastPara="1" rIns="91425" wrap="square" tIns="91425">
            <a:noAutofit/>
          </a:bodyPr>
          <a:lstStyle>
            <a:lvl1pPr indent="-228600" lvl="0" marL="457200" marR="0" rtl="0" algn="ctr">
              <a:lnSpc>
                <a:spcPct val="100000"/>
              </a:lnSpc>
              <a:spcBef>
                <a:spcPts val="0"/>
              </a:spcBef>
              <a:spcAft>
                <a:spcPts val="0"/>
              </a:spcAft>
              <a:buClr>
                <a:srgbClr val="000000"/>
              </a:buClr>
              <a:buSzPts val="5200"/>
              <a:buFont typeface="Helvetica Neue"/>
              <a:buNone/>
              <a:defRPr b="1" i="0" sz="5200" u="none" cap="none" strike="noStrike">
                <a:solidFill>
                  <a:srgbClr val="000000"/>
                </a:solidFill>
                <a:latin typeface="Helvetica Neue"/>
                <a:ea typeface="Helvetica Neue"/>
                <a:cs typeface="Helvetica Neue"/>
                <a:sym typeface="Helvetica Neue"/>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pic>
        <p:nvPicPr>
          <p:cNvPr descr="cc.large.png" id="122" name="Google Shape;122;p29"/>
          <p:cNvPicPr preferRelativeResize="0"/>
          <p:nvPr/>
        </p:nvPicPr>
        <p:blipFill rotWithShape="1">
          <a:blip r:embed="rId2">
            <a:alphaModFix/>
          </a:blip>
          <a:srcRect b="0" l="0" r="0" t="0"/>
          <a:stretch/>
        </p:blipFill>
        <p:spPr>
          <a:xfrm>
            <a:off x="22127945" y="11538171"/>
            <a:ext cx="1518522" cy="1518522"/>
          </a:xfrm>
          <a:prstGeom prst="rect">
            <a:avLst/>
          </a:prstGeom>
          <a:noFill/>
          <a:ln>
            <a:noFill/>
          </a:ln>
        </p:spPr>
      </p:pic>
      <p:sp>
        <p:nvSpPr>
          <p:cNvPr id="123" name="Google Shape;123;p29"/>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r + handle / orange" showMasterSp="0">
  <p:cSld name="Closer + handle / orange">
    <p:bg>
      <p:bgPr>
        <a:solidFill>
          <a:srgbClr val="F16938"/>
        </a:solidFill>
      </p:bgPr>
    </p:bg>
    <p:spTree>
      <p:nvGrpSpPr>
        <p:cNvPr id="124" name="Shape 124"/>
        <p:cNvGrpSpPr/>
        <p:nvPr/>
      </p:nvGrpSpPr>
      <p:grpSpPr>
        <a:xfrm>
          <a:off x="0" y="0"/>
          <a:ext cx="0" cy="0"/>
          <a:chOff x="0" y="0"/>
          <a:chExt cx="0" cy="0"/>
        </a:xfrm>
      </p:grpSpPr>
      <p:sp>
        <p:nvSpPr>
          <p:cNvPr id="125" name="Google Shape;125;p30"/>
          <p:cNvSpPr txBox="1"/>
          <p:nvPr>
            <p:ph type="title"/>
          </p:nvPr>
        </p:nvSpPr>
        <p:spPr>
          <a:xfrm>
            <a:off x="4816078" y="8064500"/>
            <a:ext cx="14751843" cy="2286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FFFFFF"/>
              </a:buClr>
              <a:buSzPts val="7500"/>
              <a:buFont typeface="Helvetica Neue"/>
              <a:buNone/>
              <a:defRPr b="0"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_logo_white_large.pdf" id="126" name="Google Shape;126;p30"/>
          <p:cNvPicPr preferRelativeResize="0"/>
          <p:nvPr/>
        </p:nvPicPr>
        <p:blipFill rotWithShape="1">
          <a:blip r:embed="rId2">
            <a:alphaModFix/>
          </a:blip>
          <a:srcRect b="0" l="0" r="0" t="0"/>
          <a:stretch/>
        </p:blipFill>
        <p:spPr>
          <a:xfrm>
            <a:off x="9580247" y="1864849"/>
            <a:ext cx="5223505" cy="5223504"/>
          </a:xfrm>
          <a:prstGeom prst="rect">
            <a:avLst/>
          </a:prstGeom>
          <a:noFill/>
          <a:ln>
            <a:noFill/>
          </a:ln>
        </p:spPr>
      </p:pic>
      <p:sp>
        <p:nvSpPr>
          <p:cNvPr id="127" name="Google Shape;127;p30"/>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r + handle / yellow" showMasterSp="0">
  <p:cSld name="Closer + handle / yellow">
    <p:bg>
      <p:bgPr>
        <a:solidFill>
          <a:srgbClr val="F1C600"/>
        </a:solidFill>
      </p:bgPr>
    </p:bg>
    <p:spTree>
      <p:nvGrpSpPr>
        <p:cNvPr id="128" name="Shape 128"/>
        <p:cNvGrpSpPr/>
        <p:nvPr/>
      </p:nvGrpSpPr>
      <p:grpSpPr>
        <a:xfrm>
          <a:off x="0" y="0"/>
          <a:ext cx="0" cy="0"/>
          <a:chOff x="0" y="0"/>
          <a:chExt cx="0" cy="0"/>
        </a:xfrm>
      </p:grpSpPr>
      <p:sp>
        <p:nvSpPr>
          <p:cNvPr id="129" name="Google Shape;129;p31"/>
          <p:cNvSpPr txBox="1"/>
          <p:nvPr>
            <p:ph type="title"/>
          </p:nvPr>
        </p:nvSpPr>
        <p:spPr>
          <a:xfrm>
            <a:off x="4816078" y="8064500"/>
            <a:ext cx="14751843" cy="2286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FFFFFF"/>
              </a:buClr>
              <a:buSzPts val="7500"/>
              <a:buFont typeface="Helvetica Neue"/>
              <a:buNone/>
              <a:defRPr b="0" i="0" sz="75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_logo_white_large.pdf" id="130" name="Google Shape;130;p31"/>
          <p:cNvPicPr preferRelativeResize="0"/>
          <p:nvPr/>
        </p:nvPicPr>
        <p:blipFill rotWithShape="1">
          <a:blip r:embed="rId2">
            <a:alphaModFix/>
          </a:blip>
          <a:srcRect b="0" l="0" r="0" t="0"/>
          <a:stretch/>
        </p:blipFill>
        <p:spPr>
          <a:xfrm>
            <a:off x="9580247" y="1864849"/>
            <a:ext cx="5223505" cy="5223504"/>
          </a:xfrm>
          <a:prstGeom prst="rect">
            <a:avLst/>
          </a:prstGeom>
          <a:noFill/>
          <a:ln>
            <a:noFill/>
          </a:ln>
        </p:spPr>
      </p:pic>
      <p:sp>
        <p:nvSpPr>
          <p:cNvPr id="131" name="Google Shape;131;p31"/>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er + handle / neutral" showMasterSp="0">
  <p:cSld name="Closer + handle / neutral">
    <p:bg>
      <p:bgPr>
        <a:solidFill>
          <a:srgbClr val="E9E9E9"/>
        </a:solidFill>
      </p:bgPr>
    </p:bg>
    <p:spTree>
      <p:nvGrpSpPr>
        <p:cNvPr id="132" name="Shape 132"/>
        <p:cNvGrpSpPr/>
        <p:nvPr/>
      </p:nvGrpSpPr>
      <p:grpSpPr>
        <a:xfrm>
          <a:off x="0" y="0"/>
          <a:ext cx="0" cy="0"/>
          <a:chOff x="0" y="0"/>
          <a:chExt cx="0" cy="0"/>
        </a:xfrm>
      </p:grpSpPr>
      <p:sp>
        <p:nvSpPr>
          <p:cNvPr id="133" name="Google Shape;133;p32"/>
          <p:cNvSpPr txBox="1"/>
          <p:nvPr>
            <p:ph type="title"/>
          </p:nvPr>
        </p:nvSpPr>
        <p:spPr>
          <a:xfrm>
            <a:off x="4816078" y="8064500"/>
            <a:ext cx="14751843" cy="2286000"/>
          </a:xfrm>
          <a:prstGeom prst="rect">
            <a:avLst/>
          </a:prstGeom>
          <a:noFill/>
          <a:ln>
            <a:noFill/>
          </a:ln>
        </p:spPr>
        <p:txBody>
          <a:bodyPr anchorCtr="0" anchor="ctr" bIns="91425" lIns="91425" spcFirstLastPara="1" rIns="91425" wrap="square" tIns="91425">
            <a:noAutofit/>
          </a:bodyPr>
          <a:lstStyle>
            <a:lvl1pPr lvl="0" marR="0" rtl="0" algn="ctr">
              <a:lnSpc>
                <a:spcPct val="100000"/>
              </a:lnSpc>
              <a:spcBef>
                <a:spcPts val="0"/>
              </a:spcBef>
              <a:spcAft>
                <a:spcPts val="0"/>
              </a:spcAft>
              <a:buClr>
                <a:srgbClr val="000000"/>
              </a:buClr>
              <a:buSzPts val="7500"/>
              <a:buFont typeface="Helvetica Neue"/>
              <a:buNone/>
              <a:defRPr b="0"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134" name="Google Shape;134;p32"/>
          <p:cNvPicPr preferRelativeResize="0"/>
          <p:nvPr/>
        </p:nvPicPr>
        <p:blipFill rotWithShape="1">
          <a:blip r:embed="rId2">
            <a:alphaModFix/>
          </a:blip>
          <a:srcRect b="0" l="0" r="0" t="0"/>
          <a:stretch/>
        </p:blipFill>
        <p:spPr>
          <a:xfrm>
            <a:off x="9580247" y="1864849"/>
            <a:ext cx="5223505" cy="5223504"/>
          </a:xfrm>
          <a:prstGeom prst="rect">
            <a:avLst/>
          </a:prstGeom>
          <a:noFill/>
          <a:ln>
            <a:noFill/>
          </a:ln>
        </p:spPr>
      </p:pic>
      <p:sp>
        <p:nvSpPr>
          <p:cNvPr id="135" name="Google Shape;135;p32"/>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onthly donations 2014 - 2017" showMasterSp="0">
  <p:cSld name="Monthly donations 2014 - 2017">
    <p:bg>
      <p:bgPr>
        <a:solidFill>
          <a:srgbClr val="E9E9E9"/>
        </a:solidFill>
      </p:bgPr>
    </p:bg>
    <p:spTree>
      <p:nvGrpSpPr>
        <p:cNvPr id="136" name="Shape 136"/>
        <p:cNvGrpSpPr/>
        <p:nvPr/>
      </p:nvGrpSpPr>
      <p:grpSpPr>
        <a:xfrm>
          <a:off x="0" y="0"/>
          <a:ext cx="0" cy="0"/>
          <a:chOff x="0" y="0"/>
          <a:chExt cx="0" cy="0"/>
        </a:xfrm>
      </p:grpSpPr>
      <p:sp>
        <p:nvSpPr>
          <p:cNvPr id="137" name="Google Shape;137;p33"/>
          <p:cNvSpPr txBox="1"/>
          <p:nvPr>
            <p:ph type="title"/>
          </p:nvPr>
        </p:nvSpPr>
        <p:spPr>
          <a:xfrm>
            <a:off x="1689100" y="889000"/>
            <a:ext cx="21005799" cy="2413000"/>
          </a:xfrm>
          <a:prstGeom prst="rect">
            <a:avLst/>
          </a:prstGeom>
          <a:noFill/>
          <a:ln>
            <a:noFill/>
          </a:ln>
        </p:spPr>
        <p:txBody>
          <a:bodyPr anchorCtr="0" anchor="t" bIns="91425" lIns="91425" spcFirstLastPara="1" rIns="91425" wrap="square" tIns="91425">
            <a:noAutofit/>
          </a:bodyPr>
          <a:lstStyle>
            <a:lvl1pPr lvl="0" marR="0" rtl="0" algn="l">
              <a:lnSpc>
                <a:spcPct val="80000"/>
              </a:lnSpc>
              <a:spcBef>
                <a:spcPts val="0"/>
              </a:spcBef>
              <a:spcAft>
                <a:spcPts val="0"/>
              </a:spcAft>
              <a:buClr>
                <a:srgbClr val="000000"/>
              </a:buClr>
              <a:buSzPts val="7500"/>
              <a:buFont typeface="Helvetica Neue"/>
              <a:buNone/>
              <a:defRPr b="1"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138" name="Google Shape;138;p33"/>
          <p:cNvPicPr preferRelativeResize="0"/>
          <p:nvPr/>
        </p:nvPicPr>
        <p:blipFill rotWithShape="1">
          <a:blip r:embed="rId2">
            <a:alphaModFix/>
          </a:blip>
          <a:srcRect b="0" l="0" r="0" t="0"/>
          <a:stretch/>
        </p:blipFill>
        <p:spPr>
          <a:xfrm>
            <a:off x="22242245" y="616171"/>
            <a:ext cx="1518522" cy="1518522"/>
          </a:xfrm>
          <a:prstGeom prst="rect">
            <a:avLst/>
          </a:prstGeom>
          <a:noFill/>
          <a:ln>
            <a:noFill/>
          </a:ln>
        </p:spPr>
      </p:pic>
      <p:pic>
        <p:nvPicPr>
          <p:cNvPr id="139" name="Google Shape;139;p33"/>
          <p:cNvPicPr preferRelativeResize="0"/>
          <p:nvPr/>
        </p:nvPicPr>
        <p:blipFill rotWithShape="1">
          <a:blip r:embed="rId3">
            <a:alphaModFix/>
          </a:blip>
          <a:srcRect b="0" l="0" r="0" t="0"/>
          <a:stretch/>
        </p:blipFill>
        <p:spPr>
          <a:xfrm>
            <a:off x="1795917" y="3067447"/>
            <a:ext cx="20596514" cy="9042077"/>
          </a:xfrm>
          <a:prstGeom prst="rect">
            <a:avLst/>
          </a:prstGeom>
          <a:noFill/>
          <a:ln>
            <a:noFill/>
          </a:ln>
        </p:spPr>
      </p:pic>
      <p:sp>
        <p:nvSpPr>
          <p:cNvPr id="140" name="Google Shape;140;p33"/>
          <p:cNvSpPr txBox="1"/>
          <p:nvPr>
            <p:ph idx="12" type="sldNum"/>
          </p:nvPr>
        </p:nvSpPr>
        <p:spPr>
          <a:xfrm>
            <a:off x="11940995" y="13017500"/>
            <a:ext cx="508103" cy="5207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1pPr>
            <a:lvl2pPr indent="0" lvl="1"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2pPr>
            <a:lvl3pPr indent="0" lvl="2"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3pPr>
            <a:lvl4pPr indent="0" lvl="3"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4pPr>
            <a:lvl5pPr indent="0" lvl="4"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5pPr>
            <a:lvl6pPr indent="0" lvl="5"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6pPr>
            <a:lvl7pPr indent="0" lvl="6"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7pPr>
            <a:lvl8pPr indent="0" lvl="7"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8pPr>
            <a:lvl9pPr indent="0" lvl="8"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R plan and actual" showMasterSp="0">
  <p:cSld name="FR plan and actual">
    <p:bg>
      <p:bgPr>
        <a:solidFill>
          <a:srgbClr val="E9E9E9"/>
        </a:solidFill>
      </p:bgPr>
    </p:bg>
    <p:spTree>
      <p:nvGrpSpPr>
        <p:cNvPr id="141" name="Shape 141"/>
        <p:cNvGrpSpPr/>
        <p:nvPr/>
      </p:nvGrpSpPr>
      <p:grpSpPr>
        <a:xfrm>
          <a:off x="0" y="0"/>
          <a:ext cx="0" cy="0"/>
          <a:chOff x="0" y="0"/>
          <a:chExt cx="0" cy="0"/>
        </a:xfrm>
      </p:grpSpPr>
      <p:sp>
        <p:nvSpPr>
          <p:cNvPr id="142" name="Google Shape;142;p34"/>
          <p:cNvSpPr txBox="1"/>
          <p:nvPr>
            <p:ph type="title"/>
          </p:nvPr>
        </p:nvSpPr>
        <p:spPr>
          <a:xfrm>
            <a:off x="1689100" y="889000"/>
            <a:ext cx="21005799" cy="2413000"/>
          </a:xfrm>
          <a:prstGeom prst="rect">
            <a:avLst/>
          </a:prstGeom>
          <a:noFill/>
          <a:ln>
            <a:noFill/>
          </a:ln>
        </p:spPr>
        <p:txBody>
          <a:bodyPr anchorCtr="0" anchor="t" bIns="91425" lIns="91425" spcFirstLastPara="1" rIns="91425" wrap="square" tIns="91425">
            <a:noAutofit/>
          </a:bodyPr>
          <a:lstStyle>
            <a:lvl1pPr lvl="0" marR="0" rtl="0" algn="l">
              <a:lnSpc>
                <a:spcPct val="80000"/>
              </a:lnSpc>
              <a:spcBef>
                <a:spcPts val="0"/>
              </a:spcBef>
              <a:spcAft>
                <a:spcPts val="0"/>
              </a:spcAft>
              <a:buClr>
                <a:srgbClr val="000000"/>
              </a:buClr>
              <a:buSzPts val="7500"/>
              <a:buFont typeface="Helvetica Neue"/>
              <a:buNone/>
              <a:defRPr b="1"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143" name="Google Shape;143;p34"/>
          <p:cNvPicPr preferRelativeResize="0"/>
          <p:nvPr/>
        </p:nvPicPr>
        <p:blipFill rotWithShape="1">
          <a:blip r:embed="rId2">
            <a:alphaModFix/>
          </a:blip>
          <a:srcRect b="0" l="0" r="0" t="0"/>
          <a:stretch/>
        </p:blipFill>
        <p:spPr>
          <a:xfrm>
            <a:off x="22242245" y="616171"/>
            <a:ext cx="1518522" cy="1518522"/>
          </a:xfrm>
          <a:prstGeom prst="rect">
            <a:avLst/>
          </a:prstGeom>
          <a:noFill/>
          <a:ln>
            <a:noFill/>
          </a:ln>
        </p:spPr>
      </p:pic>
      <p:pic>
        <p:nvPicPr>
          <p:cNvPr id="144" name="Google Shape;144;p34"/>
          <p:cNvPicPr preferRelativeResize="0"/>
          <p:nvPr/>
        </p:nvPicPr>
        <p:blipFill rotWithShape="1">
          <a:blip r:embed="rId3">
            <a:alphaModFix/>
          </a:blip>
          <a:srcRect b="0" l="0" r="0" t="0"/>
          <a:stretch/>
        </p:blipFill>
        <p:spPr>
          <a:xfrm>
            <a:off x="1579638" y="2420828"/>
            <a:ext cx="21193731" cy="9548996"/>
          </a:xfrm>
          <a:prstGeom prst="rect">
            <a:avLst/>
          </a:prstGeom>
          <a:noFill/>
          <a:ln>
            <a:noFill/>
          </a:ln>
        </p:spPr>
      </p:pic>
      <p:pic>
        <p:nvPicPr>
          <p:cNvPr id="145" name="Google Shape;145;p34"/>
          <p:cNvPicPr preferRelativeResize="0"/>
          <p:nvPr/>
        </p:nvPicPr>
        <p:blipFill rotWithShape="1">
          <a:blip r:embed="rId4">
            <a:alphaModFix/>
          </a:blip>
          <a:srcRect b="0" l="0" r="0" t="0"/>
          <a:stretch/>
        </p:blipFill>
        <p:spPr>
          <a:xfrm>
            <a:off x="4160883" y="3589236"/>
            <a:ext cx="19837011" cy="8380588"/>
          </a:xfrm>
          <a:prstGeom prst="rect">
            <a:avLst/>
          </a:prstGeom>
          <a:noFill/>
          <a:ln>
            <a:noFill/>
          </a:ln>
        </p:spPr>
      </p:pic>
      <p:sp>
        <p:nvSpPr>
          <p:cNvPr id="146" name="Google Shape;146;p34"/>
          <p:cNvSpPr txBox="1"/>
          <p:nvPr>
            <p:ph idx="12" type="sldNum"/>
          </p:nvPr>
        </p:nvSpPr>
        <p:spPr>
          <a:xfrm>
            <a:off x="11940995" y="13017500"/>
            <a:ext cx="508103" cy="5207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1pPr>
            <a:lvl2pPr indent="0" lvl="1"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2pPr>
            <a:lvl3pPr indent="0" lvl="2"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3pPr>
            <a:lvl4pPr indent="0" lvl="3"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4pPr>
            <a:lvl5pPr indent="0" lvl="4"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5pPr>
            <a:lvl6pPr indent="0" lvl="5"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6pPr>
            <a:lvl7pPr indent="0" lvl="6"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7pPr>
            <a:lvl8pPr indent="0" lvl="7"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8pPr>
            <a:lvl9pPr indent="0" lvl="8"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format" showMasterSp="0">
  <p:cSld name="Table format">
    <p:bg>
      <p:bgPr>
        <a:solidFill>
          <a:srgbClr val="E9E9E9"/>
        </a:solidFill>
      </p:bgPr>
    </p:bg>
    <p:spTree>
      <p:nvGrpSpPr>
        <p:cNvPr id="147" name="Shape 147"/>
        <p:cNvGrpSpPr/>
        <p:nvPr/>
      </p:nvGrpSpPr>
      <p:grpSpPr>
        <a:xfrm>
          <a:off x="0" y="0"/>
          <a:ext cx="0" cy="0"/>
          <a:chOff x="0" y="0"/>
          <a:chExt cx="0" cy="0"/>
        </a:xfrm>
      </p:grpSpPr>
      <p:sp>
        <p:nvSpPr>
          <p:cNvPr id="148" name="Google Shape;148;p35"/>
          <p:cNvSpPr txBox="1"/>
          <p:nvPr>
            <p:ph type="title"/>
          </p:nvPr>
        </p:nvSpPr>
        <p:spPr>
          <a:xfrm>
            <a:off x="1689100" y="889000"/>
            <a:ext cx="21005799" cy="2413000"/>
          </a:xfrm>
          <a:prstGeom prst="rect">
            <a:avLst/>
          </a:prstGeom>
          <a:noFill/>
          <a:ln>
            <a:noFill/>
          </a:ln>
        </p:spPr>
        <p:txBody>
          <a:bodyPr anchorCtr="0" anchor="t" bIns="91425" lIns="91425" spcFirstLastPara="1" rIns="91425" wrap="square" tIns="91425">
            <a:noAutofit/>
          </a:bodyPr>
          <a:lstStyle>
            <a:lvl1pPr lvl="0" marR="0" rtl="0" algn="l">
              <a:lnSpc>
                <a:spcPct val="80000"/>
              </a:lnSpc>
              <a:spcBef>
                <a:spcPts val="0"/>
              </a:spcBef>
              <a:spcAft>
                <a:spcPts val="0"/>
              </a:spcAft>
              <a:buClr>
                <a:srgbClr val="000000"/>
              </a:buClr>
              <a:buSzPts val="7500"/>
              <a:buFont typeface="Helvetica Neue"/>
              <a:buNone/>
              <a:defRPr b="1" i="0" sz="7500" u="none" cap="none" strike="noStrike">
                <a:solidFill>
                  <a:srgbClr val="000000"/>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large.png" id="149" name="Google Shape;149;p35"/>
          <p:cNvPicPr preferRelativeResize="0"/>
          <p:nvPr/>
        </p:nvPicPr>
        <p:blipFill rotWithShape="1">
          <a:blip r:embed="rId2">
            <a:alphaModFix/>
          </a:blip>
          <a:srcRect b="0" l="0" r="0" t="0"/>
          <a:stretch/>
        </p:blipFill>
        <p:spPr>
          <a:xfrm>
            <a:off x="22242245" y="616171"/>
            <a:ext cx="1518522" cy="1518522"/>
          </a:xfrm>
          <a:prstGeom prst="rect">
            <a:avLst/>
          </a:prstGeom>
          <a:noFill/>
          <a:ln>
            <a:noFill/>
          </a:ln>
        </p:spPr>
      </p:pic>
      <p:graphicFrame>
        <p:nvGraphicFramePr>
          <p:cNvPr id="150" name="Google Shape;150;p35"/>
          <p:cNvGraphicFramePr/>
          <p:nvPr/>
        </p:nvGraphicFramePr>
        <p:xfrm>
          <a:off x="2011166" y="4345314"/>
          <a:ext cx="3000000" cy="3000000"/>
        </p:xfrm>
        <a:graphic>
          <a:graphicData uri="http://schemas.openxmlformats.org/drawingml/2006/table">
            <a:tbl>
              <a:tblPr firstRow="1">
                <a:noFill/>
                <a:tableStyleId>{7ECC9FB2-EE02-406F-AD22-A297A74E6AE1}</a:tableStyleId>
              </a:tblPr>
              <a:tblGrid>
                <a:gridCol w="4390975"/>
                <a:gridCol w="5491325"/>
                <a:gridCol w="5239675"/>
                <a:gridCol w="5239675"/>
              </a:tblGrid>
              <a:tr h="896625">
                <a:tc>
                  <a:txBody>
                    <a:bodyPr/>
                    <a:lstStyle/>
                    <a:p>
                      <a:pPr indent="0" lvl="0" marL="0" marR="0" rtl="0" algn="ctr">
                        <a:lnSpc>
                          <a:spcPct val="100000"/>
                        </a:lnSpc>
                        <a:spcBef>
                          <a:spcPts val="0"/>
                        </a:spcBef>
                        <a:spcAft>
                          <a:spcPts val="0"/>
                        </a:spcAft>
                        <a:buClr>
                          <a:schemeClr val="dk1"/>
                        </a:buClr>
                        <a:buSzPts val="3600"/>
                        <a:buFont typeface="Helvetica Neue Light"/>
                        <a:buNone/>
                      </a:pPr>
                      <a:r>
                        <a:t/>
                      </a:r>
                      <a:endParaRPr sz="3600" u="none" cap="none" strike="noStrike"/>
                    </a:p>
                  </a:txBody>
                  <a:tcPr marT="50800" marB="50800" marR="50800" marL="50800" anchor="ctr">
                    <a:solidFill>
                      <a:srgbClr val="03BDDF"/>
                    </a:solidFill>
                  </a:tcPr>
                </a:tc>
                <a:tc>
                  <a:txBody>
                    <a:bodyPr/>
                    <a:lstStyle/>
                    <a:p>
                      <a:pPr indent="0" lvl="0" marL="0" marR="0" rtl="0" algn="ctr">
                        <a:lnSpc>
                          <a:spcPct val="100000"/>
                        </a:lnSpc>
                        <a:spcBef>
                          <a:spcPts val="0"/>
                        </a:spcBef>
                        <a:spcAft>
                          <a:spcPts val="0"/>
                        </a:spcAft>
                        <a:buClr>
                          <a:srgbClr val="FFFFFF"/>
                        </a:buClr>
                        <a:buSzPts val="3600"/>
                        <a:buFont typeface="Helvetica Neue Light"/>
                        <a:buNone/>
                      </a:pPr>
                      <a:r>
                        <a:rPr b="1" lang="en-US" sz="3600" u="none" cap="none" strike="noStrike">
                          <a:solidFill>
                            <a:srgbClr val="FFFFFF"/>
                          </a:solidFill>
                        </a:rPr>
                        <a:t>2013</a:t>
                      </a:r>
                      <a:endParaRPr/>
                    </a:p>
                  </a:txBody>
                  <a:tcPr marT="50800" marB="50800" marR="50800" marL="50800" anchor="ctr">
                    <a:solidFill>
                      <a:srgbClr val="03BDDF"/>
                    </a:solidFill>
                  </a:tcPr>
                </a:tc>
                <a:tc>
                  <a:txBody>
                    <a:bodyPr/>
                    <a:lstStyle/>
                    <a:p>
                      <a:pPr indent="0" lvl="0" marL="0" marR="0" rtl="0" algn="ctr">
                        <a:lnSpc>
                          <a:spcPct val="100000"/>
                        </a:lnSpc>
                        <a:spcBef>
                          <a:spcPts val="0"/>
                        </a:spcBef>
                        <a:spcAft>
                          <a:spcPts val="0"/>
                        </a:spcAft>
                        <a:buClr>
                          <a:srgbClr val="FFFFFF"/>
                        </a:buClr>
                        <a:buSzPts val="3600"/>
                        <a:buFont typeface="Helvetica Neue Light"/>
                        <a:buNone/>
                      </a:pPr>
                      <a:r>
                        <a:rPr b="1" lang="en-US" sz="3600" u="none" cap="none" strike="noStrike">
                          <a:solidFill>
                            <a:srgbClr val="FFFFFF"/>
                          </a:solidFill>
                        </a:rPr>
                        <a:t>2015</a:t>
                      </a:r>
                      <a:endParaRPr/>
                    </a:p>
                  </a:txBody>
                  <a:tcPr marT="50800" marB="50800" marR="50800" marL="50800" anchor="ctr">
                    <a:solidFill>
                      <a:srgbClr val="03BDDF"/>
                    </a:solidFill>
                  </a:tcPr>
                </a:tc>
                <a:tc>
                  <a:txBody>
                    <a:bodyPr/>
                    <a:lstStyle/>
                    <a:p>
                      <a:pPr indent="0" lvl="0" marL="0" marR="0" rtl="0" algn="ctr">
                        <a:lnSpc>
                          <a:spcPct val="100000"/>
                        </a:lnSpc>
                        <a:spcBef>
                          <a:spcPts val="0"/>
                        </a:spcBef>
                        <a:spcAft>
                          <a:spcPts val="0"/>
                        </a:spcAft>
                        <a:buClr>
                          <a:srgbClr val="FFFFFF"/>
                        </a:buClr>
                        <a:buSzPts val="3600"/>
                        <a:buFont typeface="Helvetica Neue Light"/>
                        <a:buNone/>
                      </a:pPr>
                      <a:r>
                        <a:rPr b="1" lang="en-US" sz="3600" u="none" cap="none" strike="noStrike">
                          <a:solidFill>
                            <a:srgbClr val="FFFFFF"/>
                          </a:solidFill>
                        </a:rPr>
                        <a:t>2017</a:t>
                      </a:r>
                      <a:endParaRPr/>
                    </a:p>
                  </a:txBody>
                  <a:tcPr marT="50800" marB="50800" marR="50800" marL="50800" anchor="ctr">
                    <a:solidFill>
                      <a:srgbClr val="03BDDF"/>
                    </a:solidFill>
                  </a:tcPr>
                </a:tc>
              </a:tr>
              <a:tr h="1569275">
                <a:tc>
                  <a:txBody>
                    <a:bodyPr/>
                    <a:lstStyle/>
                    <a:p>
                      <a:pPr indent="0" lvl="0" marL="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Location</a:t>
                      </a:r>
                      <a:endParaRPr/>
                    </a:p>
                  </a:txBody>
                  <a:tcPr marT="50800" marB="50800" marR="50800" marL="50800" anchor="ctr">
                    <a:lnL cap="flat" cmpd="sng" w="12700">
                      <a:solidFill>
                        <a:srgbClr val="606060"/>
                      </a:solidFill>
                      <a:prstDash val="solid"/>
                      <a:round/>
                      <a:headEnd len="sm" w="sm" type="none"/>
                      <a:tailEnd len="sm" w="sm" type="none"/>
                    </a:lnL>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Buenos Aires, Argentina</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Seoul, South Korea</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Toronto, Canada</a:t>
                      </a:r>
                      <a:endParaRPr/>
                    </a:p>
                  </a:txBody>
                  <a:tcPr marT="50800" marB="50800" marR="50800" marL="50800" anchor="ctr">
                    <a:lnR cap="flat" cmpd="sng" w="12700">
                      <a:solidFill>
                        <a:srgbClr val="606060"/>
                      </a:solidFill>
                      <a:prstDash val="solid"/>
                      <a:round/>
                      <a:headEnd len="sm" w="sm" type="none"/>
                      <a:tailEnd len="sm" w="sm" type="none"/>
                    </a:lnR>
                  </a:tcPr>
                </a:tc>
              </a:tr>
              <a:tr h="1555850">
                <a:tc>
                  <a:txBody>
                    <a:bodyPr/>
                    <a:lstStyle/>
                    <a:p>
                      <a:pPr indent="0" lvl="0" marL="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Attendees</a:t>
                      </a:r>
                      <a:endParaRPr/>
                    </a:p>
                  </a:txBody>
                  <a:tcPr marT="50800" marB="50800" marR="50800" marL="50800" anchor="ctr">
                    <a:lnL cap="flat" cmpd="sng" w="12700">
                      <a:solidFill>
                        <a:srgbClr val="606060"/>
                      </a:solidFill>
                      <a:prstDash val="solid"/>
                      <a:round/>
                      <a:headEnd len="sm" w="sm" type="none"/>
                      <a:tailEnd len="sm" w="sm" type="none"/>
                    </a:lnL>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266</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300</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b="1" lang="en-US" sz="3600" u="none" cap="none" strike="noStrike">
                          <a:solidFill>
                            <a:srgbClr val="615E5A"/>
                          </a:solidFill>
                          <a:latin typeface="Helvetica Neue"/>
                          <a:ea typeface="Helvetica Neue"/>
                          <a:cs typeface="Helvetica Neue"/>
                          <a:sym typeface="Helvetica Neue"/>
                        </a:rPr>
                        <a:t>397</a:t>
                      </a:r>
                      <a:endParaRPr/>
                    </a:p>
                  </a:txBody>
                  <a:tcPr marT="50800" marB="50800" marR="50800" marL="50800" anchor="ctr">
                    <a:lnR cap="flat" cmpd="sng" w="12700">
                      <a:solidFill>
                        <a:srgbClr val="606060"/>
                      </a:solidFill>
                      <a:prstDash val="solid"/>
                      <a:round/>
                      <a:headEnd len="sm" w="sm" type="none"/>
                      <a:tailEnd len="sm" w="sm" type="none"/>
                    </a:lnR>
                  </a:tcPr>
                </a:tc>
              </a:tr>
              <a:tr h="1555850">
                <a:tc>
                  <a:txBody>
                    <a:bodyPr/>
                    <a:lstStyle/>
                    <a:p>
                      <a:pPr indent="0" lvl="0" marL="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Scholarships</a:t>
                      </a:r>
                      <a:endParaRPr/>
                    </a:p>
                  </a:txBody>
                  <a:tcPr marT="50800" marB="50800" marR="50800" marL="50800" anchor="ctr">
                    <a:lnL cap="flat" cmpd="sng" w="12700">
                      <a:solidFill>
                        <a:srgbClr val="606060"/>
                      </a:solidFill>
                      <a:prstDash val="solid"/>
                      <a:round/>
                      <a:headEnd len="sm" w="sm" type="none"/>
                      <a:tailEnd len="sm" w="sm" type="none"/>
                    </a:lnL>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61</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47</a:t>
                      </a:r>
                      <a:endParaRPr/>
                    </a:p>
                  </a:txBody>
                  <a:tcPr marT="50800" marB="50800" marR="50800" marL="50800" anchor="ctr"/>
                </a:tc>
                <a:tc>
                  <a:txBody>
                    <a:bodyPr/>
                    <a:lstStyle/>
                    <a:p>
                      <a:pPr indent="0" lvl="0" marL="127000" marR="0" rtl="0" algn="ctr">
                        <a:lnSpc>
                          <a:spcPct val="100000"/>
                        </a:lnSpc>
                        <a:spcBef>
                          <a:spcPts val="0"/>
                        </a:spcBef>
                        <a:spcAft>
                          <a:spcPts val="0"/>
                        </a:spcAft>
                        <a:buClr>
                          <a:srgbClr val="615E5A"/>
                        </a:buClr>
                        <a:buSzPts val="3600"/>
                        <a:buFont typeface="Helvetica Neue"/>
                        <a:buNone/>
                      </a:pPr>
                      <a:r>
                        <a:rPr b="1" lang="en-US" sz="3600" u="none" cap="none" strike="noStrike">
                          <a:solidFill>
                            <a:srgbClr val="615E5A"/>
                          </a:solidFill>
                          <a:latin typeface="Helvetica Neue"/>
                          <a:ea typeface="Helvetica Neue"/>
                          <a:cs typeface="Helvetica Neue"/>
                          <a:sym typeface="Helvetica Neue"/>
                        </a:rPr>
                        <a:t>95</a:t>
                      </a:r>
                      <a:endParaRPr/>
                    </a:p>
                  </a:txBody>
                  <a:tcPr marT="50800" marB="50800" marR="50800" marL="50800" anchor="ctr">
                    <a:lnR cap="flat" cmpd="sng" w="12700">
                      <a:solidFill>
                        <a:srgbClr val="606060"/>
                      </a:solidFill>
                      <a:prstDash val="solid"/>
                      <a:round/>
                      <a:headEnd len="sm" w="sm" type="none"/>
                      <a:tailEnd len="sm" w="sm" type="none"/>
                    </a:lnR>
                  </a:tcPr>
                </a:tc>
              </a:tr>
              <a:tr h="1555850">
                <a:tc>
                  <a:txBody>
                    <a:bodyPr/>
                    <a:lstStyle/>
                    <a:p>
                      <a:pPr indent="0" lvl="0" marL="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Total investment</a:t>
                      </a:r>
                      <a:endParaRPr/>
                    </a:p>
                  </a:txBody>
                  <a:tcPr marT="50800" marB="50800" marR="50800" marL="50800" anchor="ctr">
                    <a:lnL cap="flat" cmpd="sng" w="12700">
                      <a:solidFill>
                        <a:srgbClr val="606060"/>
                      </a:solidFill>
                      <a:prstDash val="solid"/>
                      <a:round/>
                      <a:headEnd len="sm" w="sm" type="none"/>
                      <a:tailEnd len="sm" w="sm" type="none"/>
                    </a:lnL>
                    <a:lnB cap="flat" cmpd="sng" w="12700">
                      <a:solidFill>
                        <a:srgbClr val="606060"/>
                      </a:solidFill>
                      <a:prstDash val="solid"/>
                      <a:round/>
                      <a:headEnd len="sm" w="sm" type="none"/>
                      <a:tailEnd len="sm" w="sm" type="none"/>
                    </a:lnB>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$92,643.00</a:t>
                      </a:r>
                      <a:endParaRPr/>
                    </a:p>
                  </a:txBody>
                  <a:tcPr marT="50800" marB="50800" marR="50800" marL="50800" anchor="ctr">
                    <a:lnB cap="flat" cmpd="sng" w="12700">
                      <a:solidFill>
                        <a:srgbClr val="606060"/>
                      </a:solidFill>
                      <a:prstDash val="solid"/>
                      <a:round/>
                      <a:headEnd len="sm" w="sm" type="none"/>
                      <a:tailEnd len="sm" w="sm" type="none"/>
                    </a:lnB>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lang="en-US" sz="3600" u="none" cap="none" strike="noStrike">
                          <a:solidFill>
                            <a:srgbClr val="615E5A"/>
                          </a:solidFill>
                          <a:latin typeface="Helvetica Neue"/>
                          <a:ea typeface="Helvetica Neue"/>
                          <a:cs typeface="Helvetica Neue"/>
                          <a:sym typeface="Helvetica Neue"/>
                        </a:rPr>
                        <a:t>$40,310.00</a:t>
                      </a:r>
                      <a:endParaRPr/>
                    </a:p>
                  </a:txBody>
                  <a:tcPr marT="50800" marB="50800" marR="50800" marL="50800" anchor="ctr">
                    <a:lnB cap="flat" cmpd="sng" w="12700">
                      <a:solidFill>
                        <a:srgbClr val="606060"/>
                      </a:solidFill>
                      <a:prstDash val="solid"/>
                      <a:round/>
                      <a:headEnd len="sm" w="sm" type="none"/>
                      <a:tailEnd len="sm" w="sm" type="none"/>
                    </a:lnB>
                  </a:tcPr>
                </a:tc>
                <a:tc>
                  <a:txBody>
                    <a:bodyPr/>
                    <a:lstStyle/>
                    <a:p>
                      <a:pPr indent="0" lvl="0" marL="127000" marR="0" rtl="0" algn="ctr">
                        <a:lnSpc>
                          <a:spcPct val="100000"/>
                        </a:lnSpc>
                        <a:spcBef>
                          <a:spcPts val="0"/>
                        </a:spcBef>
                        <a:spcAft>
                          <a:spcPts val="0"/>
                        </a:spcAft>
                        <a:buClr>
                          <a:srgbClr val="615E5A"/>
                        </a:buClr>
                        <a:buSzPts val="3600"/>
                        <a:buFont typeface="Helvetica Neue"/>
                        <a:buNone/>
                      </a:pPr>
                      <a:r>
                        <a:rPr b="1" lang="en-US" sz="3600" u="none" cap="none" strike="noStrike">
                          <a:solidFill>
                            <a:srgbClr val="615E5A"/>
                          </a:solidFill>
                          <a:latin typeface="Helvetica Neue"/>
                          <a:ea typeface="Helvetica Neue"/>
                          <a:cs typeface="Helvetica Neue"/>
                          <a:sym typeface="Helvetica Neue"/>
                        </a:rPr>
                        <a:t>$75,215.00</a:t>
                      </a:r>
                      <a:endParaRPr/>
                    </a:p>
                  </a:txBody>
                  <a:tcPr marT="50800" marB="50800" marR="50800" marL="50800" anchor="ctr">
                    <a:lnR cap="flat" cmpd="sng" w="12700">
                      <a:solidFill>
                        <a:srgbClr val="606060"/>
                      </a:solidFill>
                      <a:prstDash val="solid"/>
                      <a:round/>
                      <a:headEnd len="sm" w="sm" type="none"/>
                      <a:tailEnd len="sm" w="sm" type="none"/>
                    </a:lnR>
                    <a:lnB cap="flat" cmpd="sng" w="12700">
                      <a:solidFill>
                        <a:srgbClr val="606060"/>
                      </a:solidFill>
                      <a:prstDash val="solid"/>
                      <a:round/>
                      <a:headEnd len="sm" w="sm" type="none"/>
                      <a:tailEnd len="sm" w="sm" type="none"/>
                    </a:lnB>
                  </a:tcPr>
                </a:tc>
              </a:tr>
            </a:tbl>
          </a:graphicData>
        </a:graphic>
      </p:graphicFrame>
      <p:sp>
        <p:nvSpPr>
          <p:cNvPr id="151" name="Google Shape;151;p35"/>
          <p:cNvSpPr txBox="1"/>
          <p:nvPr>
            <p:ph idx="12" type="sldNum"/>
          </p:nvPr>
        </p:nvSpPr>
        <p:spPr>
          <a:xfrm>
            <a:off x="11940995" y="13017500"/>
            <a:ext cx="508103" cy="5207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1pPr>
            <a:lvl2pPr indent="0" lvl="1"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2pPr>
            <a:lvl3pPr indent="0" lvl="2"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3pPr>
            <a:lvl4pPr indent="0" lvl="3"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4pPr>
            <a:lvl5pPr indent="0" lvl="4"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5pPr>
            <a:lvl6pPr indent="0" lvl="5"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6pPr>
            <a:lvl7pPr indent="0" lvl="6"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7pPr>
            <a:lvl8pPr indent="0" lvl="7"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8pPr>
            <a:lvl9pPr indent="0" lvl="8" marL="0" marR="0" rtl="0" algn="ctr">
              <a:lnSpc>
                <a:spcPct val="100000"/>
              </a:lnSpc>
              <a:spcBef>
                <a:spcPts val="0"/>
              </a:spcBef>
              <a:spcAft>
                <a:spcPts val="0"/>
              </a:spcAft>
              <a:buClr>
                <a:srgbClr val="5E524C"/>
              </a:buClr>
              <a:buSzPts val="2400"/>
              <a:buFont typeface="Avenir"/>
              <a:buNone/>
              <a:defRPr b="1" i="0" sz="2400" u="none" cap="none" strike="noStrike">
                <a:solidFill>
                  <a:srgbClr val="5E524C"/>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US"/>
              <a:t>‹#›</a:t>
            </a:fld>
            <a:endParaRPr b="0">
              <a:solidFill>
                <a:srgbClr val="000000"/>
              </a:solidFill>
              <a:latin typeface="Helvetica Neue Light"/>
              <a:ea typeface="Helvetica Neue Light"/>
              <a:cs typeface="Helvetica Neue Light"/>
              <a:sym typeface="Helvetica Neue Light"/>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slideLayout" Target="../slideLayouts/slideLayout25.xml"/><Relationship Id="rId25" Type="http://schemas.openxmlformats.org/officeDocument/2006/relationships/slideLayout" Target="../slideLayouts/slideLayout24.xml"/><Relationship Id="rId28" Type="http://schemas.openxmlformats.org/officeDocument/2006/relationships/slideLayout" Target="../slideLayouts/slideLayout27.xml"/><Relationship Id="rId27" Type="http://schemas.openxmlformats.org/officeDocument/2006/relationships/slideLayout" Target="../slideLayouts/slideLayout26.xml"/><Relationship Id="rId5" Type="http://schemas.openxmlformats.org/officeDocument/2006/relationships/slideLayout" Target="../slideLayouts/slideLayout4.xml"/><Relationship Id="rId6" Type="http://schemas.openxmlformats.org/officeDocument/2006/relationships/slideLayout" Target="../slideLayouts/slideLayout5.xml"/><Relationship Id="rId29" Type="http://schemas.openxmlformats.org/officeDocument/2006/relationships/slideLayout" Target="../slideLayouts/slideLayout28.xml"/><Relationship Id="rId7" Type="http://schemas.openxmlformats.org/officeDocument/2006/relationships/slideLayout" Target="../slideLayouts/slideLayout6.xml"/><Relationship Id="rId8" Type="http://schemas.openxmlformats.org/officeDocument/2006/relationships/slideLayout" Target="../slideLayouts/slideLayout7.xml"/><Relationship Id="rId31" Type="http://schemas.openxmlformats.org/officeDocument/2006/relationships/slideLayout" Target="../slideLayouts/slideLayout30.xml"/><Relationship Id="rId30" Type="http://schemas.openxmlformats.org/officeDocument/2006/relationships/slideLayout" Target="../slideLayouts/slideLayout29.xml"/><Relationship Id="rId11" Type="http://schemas.openxmlformats.org/officeDocument/2006/relationships/slideLayout" Target="../slideLayouts/slideLayout10.xml"/><Relationship Id="rId33" Type="http://schemas.openxmlformats.org/officeDocument/2006/relationships/slideLayout" Target="../slideLayouts/slideLayout32.xml"/><Relationship Id="rId10" Type="http://schemas.openxmlformats.org/officeDocument/2006/relationships/slideLayout" Target="../slideLayouts/slideLayout9.xml"/><Relationship Id="rId32" Type="http://schemas.openxmlformats.org/officeDocument/2006/relationships/slideLayout" Target="../slideLayouts/slideLayout31.xml"/><Relationship Id="rId13" Type="http://schemas.openxmlformats.org/officeDocument/2006/relationships/slideLayout" Target="../slideLayouts/slideLayout12.xml"/><Relationship Id="rId35" Type="http://schemas.openxmlformats.org/officeDocument/2006/relationships/slideLayout" Target="../slideLayouts/slideLayout34.xml"/><Relationship Id="rId12" Type="http://schemas.openxmlformats.org/officeDocument/2006/relationships/slideLayout" Target="../slideLayouts/slideLayout11.xml"/><Relationship Id="rId34" Type="http://schemas.openxmlformats.org/officeDocument/2006/relationships/slideLayout" Target="../slideLayouts/slideLayout33.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36" Type="http://schemas.openxmlformats.org/officeDocument/2006/relationships/theme" Target="../theme/theme1.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3BDD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1689100" y="952500"/>
            <a:ext cx="21005799" cy="2286000"/>
          </a:xfrm>
          <a:prstGeom prst="rect">
            <a:avLst/>
          </a:prstGeom>
          <a:noFill/>
          <a:ln>
            <a:noFill/>
          </a:ln>
        </p:spPr>
        <p:txBody>
          <a:bodyPr anchorCtr="0" anchor="ctr" bIns="91425" lIns="91425" spcFirstLastPara="1" rIns="91425" wrap="square" tIns="91425">
            <a:noAutofit/>
          </a:bodyPr>
          <a:lstStyle>
            <a:lvl1pPr lvl="0"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FFFFFF"/>
              </a:buClr>
              <a:buSzPts val="9000"/>
              <a:buFont typeface="Helvetica Neue"/>
              <a:buNone/>
              <a:defRPr b="1" i="0" sz="9000" u="none" cap="none" strike="noStrike">
                <a:solidFill>
                  <a:srgbClr val="FFFFFF"/>
                </a:solidFill>
                <a:latin typeface="Helvetica Neue"/>
                <a:ea typeface="Helvetica Neue"/>
                <a:cs typeface="Helvetica Neue"/>
                <a:sym typeface="Helvetica Neue"/>
              </a:defRPr>
            </a:lvl9pPr>
          </a:lstStyle>
          <a:p/>
        </p:txBody>
      </p:sp>
      <p:pic>
        <p:nvPicPr>
          <p:cNvPr descr="cc_logo_white_large.pdf" id="7" name="Google Shape;7;p1"/>
          <p:cNvPicPr preferRelativeResize="0"/>
          <p:nvPr/>
        </p:nvPicPr>
        <p:blipFill rotWithShape="1">
          <a:blip r:embed="rId1">
            <a:alphaModFix/>
          </a:blip>
          <a:srcRect b="0" l="0" r="0" t="0"/>
          <a:stretch/>
        </p:blipFill>
        <p:spPr>
          <a:xfrm>
            <a:off x="22127658" y="11523157"/>
            <a:ext cx="1528995" cy="1528995"/>
          </a:xfrm>
          <a:prstGeom prst="rect">
            <a:avLst/>
          </a:prstGeom>
          <a:noFill/>
          <a:ln>
            <a:noFill/>
          </a:ln>
        </p:spPr>
      </p:pic>
      <p:sp>
        <p:nvSpPr>
          <p:cNvPr id="8" name="Google Shape;8;p1"/>
          <p:cNvSpPr txBox="1"/>
          <p:nvPr>
            <p:ph idx="1" type="body"/>
          </p:nvPr>
        </p:nvSpPr>
        <p:spPr>
          <a:xfrm>
            <a:off x="1689100" y="3238500"/>
            <a:ext cx="21005799" cy="9207500"/>
          </a:xfrm>
          <a:prstGeom prst="rect">
            <a:avLst/>
          </a:prstGeom>
          <a:noFill/>
          <a:ln>
            <a:noFill/>
          </a:ln>
        </p:spPr>
        <p:txBody>
          <a:bodyPr anchorCtr="0" anchor="ctr" bIns="91425" lIns="91425" spcFirstLastPara="1" rIns="91425" wrap="square" tIns="91425">
            <a:noAutofit/>
          </a:bodyPr>
          <a:lstStyle>
            <a:lvl1pPr indent="-476250" lvl="0" marL="457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1pPr>
            <a:lvl2pPr indent="-476250" lvl="1" marL="914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2pPr>
            <a:lvl3pPr indent="-476250" lvl="2" marL="1371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3pPr>
            <a:lvl4pPr indent="-476250" lvl="3" marL="1828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4pPr>
            <a:lvl5pPr indent="-476250" lvl="4" marL="22860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5pPr>
            <a:lvl6pPr indent="-476250" lvl="5" marL="27432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6pPr>
            <a:lvl7pPr indent="-476250" lvl="6" marL="32004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7pPr>
            <a:lvl8pPr indent="-476250" lvl="7" marL="36576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8pPr>
            <a:lvl9pPr indent="-476250" lvl="8" marL="4114800" marR="0" rtl="0" algn="l">
              <a:lnSpc>
                <a:spcPct val="100000"/>
              </a:lnSpc>
              <a:spcBef>
                <a:spcPts val="5900"/>
              </a:spcBef>
              <a:spcAft>
                <a:spcPts val="0"/>
              </a:spcAft>
              <a:buClr>
                <a:srgbClr val="000000"/>
              </a:buClr>
              <a:buSzPts val="3900"/>
              <a:buFont typeface="Helvetica Neue Light"/>
              <a:buChar char="•"/>
              <a:defRPr b="0" i="0" sz="5200" u="none" cap="none" strike="noStrike">
                <a:solidFill>
                  <a:srgbClr val="000000"/>
                </a:solidFill>
                <a:latin typeface="Helvetica Neue Light"/>
                <a:ea typeface="Helvetica Neue Light"/>
                <a:cs typeface="Helvetica Neue Light"/>
                <a:sym typeface="Helvetica Neue Light"/>
              </a:defRPr>
            </a:lvl9pPr>
          </a:lstStyle>
          <a:p/>
        </p:txBody>
      </p:sp>
      <p:sp>
        <p:nvSpPr>
          <p:cNvPr id="9" name="Google Shape;9;p1"/>
          <p:cNvSpPr txBox="1"/>
          <p:nvPr>
            <p:ph idx="12" type="sldNum"/>
          </p:nvPr>
        </p:nvSpPr>
        <p:spPr>
          <a:xfrm>
            <a:off x="11959031" y="13081000"/>
            <a:ext cx="453238" cy="469900"/>
          </a:xfrm>
          <a:prstGeom prst="rect">
            <a:avLst/>
          </a:prstGeom>
          <a:noFill/>
          <a:ln>
            <a:noFill/>
          </a:ln>
        </p:spPr>
        <p:txBody>
          <a:bodyPr anchorCtr="0" anchor="t" bIns="50800" lIns="50800" spcFirstLastPara="1" rIns="50800" wrap="square" tIns="50800">
            <a:noAutofit/>
          </a:bodyPr>
          <a:lstStyle>
            <a:lvl1pPr indent="0" lvl="0"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1pPr>
            <a:lvl2pPr indent="0" lvl="1"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2pPr>
            <a:lvl3pPr indent="0" lvl="2"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3pPr>
            <a:lvl4pPr indent="0" lvl="3"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4pPr>
            <a:lvl5pPr indent="0" lvl="4"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5pPr>
            <a:lvl6pPr indent="0" lvl="5"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6pPr>
            <a:lvl7pPr indent="0" lvl="6"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7pPr>
            <a:lvl8pPr indent="0" lvl="7"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8pPr>
            <a:lvl9pPr indent="0" lvl="8" marL="0" marR="0" rtl="0" algn="ctr">
              <a:lnSpc>
                <a:spcPct val="100000"/>
              </a:lnSpc>
              <a:spcBef>
                <a:spcPts val="0"/>
              </a:spcBef>
              <a:spcAft>
                <a:spcPts val="0"/>
              </a:spcAft>
              <a:buClr>
                <a:srgbClr val="000000"/>
              </a:buClr>
              <a:buSzPts val="2400"/>
              <a:buFont typeface="Helvetica Neue Light"/>
              <a:buNone/>
              <a:defRPr b="0" i="0" sz="2400" u="none" cap="none" strike="noStrike">
                <a:solidFill>
                  <a:srgbClr val="000000"/>
                </a:solidFill>
                <a:latin typeface="Helvetica Neue Light"/>
                <a:ea typeface="Helvetica Neue Light"/>
                <a:cs typeface="Helvetica Neue Light"/>
                <a:sym typeface="Helvetica Neue Light"/>
              </a:defRPr>
            </a:lvl9pPr>
          </a:lstStyle>
          <a:p>
            <a:pPr indent="0" lvl="0" marL="0" rtl="0" algn="ctr">
              <a:spcBef>
                <a:spcPts val="0"/>
              </a:spcBef>
              <a:spcAft>
                <a:spcPts val="0"/>
              </a:spcAft>
              <a:buNone/>
            </a:pPr>
            <a:fld id="{00000000-1234-1234-1234-123412341234}" type="slidenum">
              <a:rPr lang="en-US"/>
              <a:t>‹#›</a:t>
            </a:fld>
            <a:endParaRPr sz="1400">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creativecommons.org/licenses/by/4.0/"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docs.google.com/document/d/1GOuJEaZuiwEJdLRdCPpi-Vg6HhRrnwRxohMhlxlBSnQ/edi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hyperlink" Target="https://www.flickr.com/photos/chiaralily/49212054101/" TargetMode="External"/><Relationship Id="rId5" Type="http://schemas.openxmlformats.org/officeDocument/2006/relationships/hyperlink" Target="https://www.flickr.com/photos/chiaralily/" TargetMode="External"/><Relationship Id="rId6" Type="http://schemas.openxmlformats.org/officeDocument/2006/relationships/hyperlink" Target="https://creativecommons.org/licenses/by-nc/2.0/"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pic>
        <p:nvPicPr>
          <p:cNvPr id="156" name="Google Shape;156;p36"/>
          <p:cNvPicPr preferRelativeResize="0"/>
          <p:nvPr/>
        </p:nvPicPr>
        <p:blipFill rotWithShape="1">
          <a:blip r:embed="rId3">
            <a:alphaModFix/>
          </a:blip>
          <a:srcRect b="2153" l="2162" r="1711" t="2134"/>
          <a:stretch/>
        </p:blipFill>
        <p:spPr>
          <a:xfrm flipH="1">
            <a:off x="9220445" y="3715700"/>
            <a:ext cx="15163555" cy="10000300"/>
          </a:xfrm>
          <a:prstGeom prst="rect">
            <a:avLst/>
          </a:prstGeom>
          <a:noFill/>
          <a:ln>
            <a:noFill/>
          </a:ln>
        </p:spPr>
      </p:pic>
      <p:sp>
        <p:nvSpPr>
          <p:cNvPr id="157" name="Google Shape;157;p36"/>
          <p:cNvSpPr txBox="1"/>
          <p:nvPr>
            <p:ph idx="4294967295" type="ctrTitle"/>
          </p:nvPr>
        </p:nvSpPr>
        <p:spPr>
          <a:xfrm>
            <a:off x="2044925" y="779925"/>
            <a:ext cx="19056600" cy="4195500"/>
          </a:xfrm>
          <a:prstGeom prst="rect">
            <a:avLst/>
          </a:prstGeom>
          <a:noFill/>
          <a:ln>
            <a:noFill/>
          </a:ln>
        </p:spPr>
        <p:txBody>
          <a:bodyPr anchorCtr="0" anchor="ctr" bIns="50800" lIns="50800" spcFirstLastPara="1" rIns="50800" wrap="square" tIns="50800">
            <a:noAutofit/>
          </a:bodyPr>
          <a:lstStyle/>
          <a:p>
            <a:pPr indent="0" lvl="0" marL="0" rtl="0" algn="ctr">
              <a:spcBef>
                <a:spcPts val="0"/>
              </a:spcBef>
              <a:spcAft>
                <a:spcPts val="0"/>
              </a:spcAft>
              <a:buClr>
                <a:schemeClr val="dk1"/>
              </a:buClr>
              <a:buSzPts val="1100"/>
              <a:buFont typeface="Arial"/>
              <a:buNone/>
            </a:pPr>
            <a:r>
              <a:t/>
            </a:r>
            <a:endParaRPr sz="9600">
              <a:solidFill>
                <a:schemeClr val="dk1"/>
              </a:solidFill>
              <a:latin typeface="Roboto"/>
              <a:ea typeface="Roboto"/>
              <a:cs typeface="Roboto"/>
              <a:sym typeface="Roboto"/>
            </a:endParaRPr>
          </a:p>
          <a:p>
            <a:pPr indent="0" lvl="0" marL="0" rtl="0" algn="ctr">
              <a:spcBef>
                <a:spcPts val="0"/>
              </a:spcBef>
              <a:spcAft>
                <a:spcPts val="0"/>
              </a:spcAft>
              <a:buClr>
                <a:schemeClr val="dk1"/>
              </a:buClr>
              <a:buSzPts val="1100"/>
              <a:buFont typeface="Arial"/>
              <a:buNone/>
            </a:pPr>
            <a:r>
              <a:t/>
            </a:r>
            <a:endParaRPr sz="96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US" sz="9600">
                <a:solidFill>
                  <a:srgbClr val="F16938"/>
                </a:solidFill>
                <a:latin typeface="Roboto"/>
                <a:ea typeface="Roboto"/>
                <a:cs typeface="Roboto"/>
                <a:sym typeface="Roboto"/>
              </a:rPr>
              <a:t>The CC Certificate</a:t>
            </a:r>
            <a:endParaRPr sz="9600">
              <a:solidFill>
                <a:srgbClr val="F16938"/>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9600">
              <a:solidFill>
                <a:srgbClr val="F16938"/>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60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4800">
              <a:solidFill>
                <a:srgbClr val="000000"/>
              </a:solidFill>
              <a:latin typeface="Roboto"/>
              <a:ea typeface="Roboto"/>
              <a:cs typeface="Roboto"/>
              <a:sym typeface="Roboto"/>
            </a:endParaRPr>
          </a:p>
        </p:txBody>
      </p:sp>
      <p:pic>
        <p:nvPicPr>
          <p:cNvPr descr="cc.large.png" id="158" name="Google Shape;158;p36"/>
          <p:cNvPicPr preferRelativeResize="0"/>
          <p:nvPr/>
        </p:nvPicPr>
        <p:blipFill rotWithShape="1">
          <a:blip r:embed="rId4">
            <a:alphaModFix/>
          </a:blip>
          <a:srcRect b="0" l="0" r="0" t="0"/>
          <a:stretch/>
        </p:blipFill>
        <p:spPr>
          <a:xfrm>
            <a:off x="22242245" y="616171"/>
            <a:ext cx="1518522" cy="1518522"/>
          </a:xfrm>
          <a:prstGeom prst="rect">
            <a:avLst/>
          </a:prstGeom>
          <a:noFill/>
          <a:ln>
            <a:noFill/>
          </a:ln>
        </p:spPr>
      </p:pic>
      <p:sp>
        <p:nvSpPr>
          <p:cNvPr id="159" name="Google Shape;159;p36"/>
          <p:cNvSpPr txBox="1"/>
          <p:nvPr/>
        </p:nvSpPr>
        <p:spPr>
          <a:xfrm>
            <a:off x="1594875" y="8506050"/>
            <a:ext cx="9037800" cy="4195500"/>
          </a:xfrm>
          <a:prstGeom prst="rect">
            <a:avLst/>
          </a:prstGeom>
          <a:noFill/>
          <a:ln>
            <a:noFill/>
          </a:ln>
        </p:spPr>
        <p:txBody>
          <a:bodyPr anchorCtr="0" anchor="t" bIns="91425" lIns="91425" spcFirstLastPara="1" rIns="91425" wrap="square" tIns="91425">
            <a:noAutofit/>
          </a:bodyPr>
          <a:lstStyle/>
          <a:p>
            <a:pPr indent="0" lvl="0" marL="635000" rtl="0" algn="l">
              <a:spcBef>
                <a:spcPts val="0"/>
              </a:spcBef>
              <a:spcAft>
                <a:spcPts val="0"/>
              </a:spcAft>
              <a:buNone/>
            </a:pPr>
            <a:r>
              <a:rPr b="1" lang="en-US" sz="4100">
                <a:latin typeface="Helvetica Neue"/>
                <a:ea typeface="Helvetica Neue"/>
                <a:cs typeface="Helvetica Neue"/>
                <a:sym typeface="Helvetica Neue"/>
              </a:rPr>
              <a:t>Jennryn Wetzler</a:t>
            </a:r>
            <a:endParaRPr b="1" sz="4100">
              <a:latin typeface="Helvetica Neue"/>
              <a:ea typeface="Helvetica Neue"/>
              <a:cs typeface="Helvetica Neue"/>
              <a:sym typeface="Helvetica Neue"/>
            </a:endParaRPr>
          </a:p>
          <a:p>
            <a:pPr indent="0" lvl="0" marL="635000" rtl="0" algn="l">
              <a:spcBef>
                <a:spcPts val="0"/>
              </a:spcBef>
              <a:spcAft>
                <a:spcPts val="0"/>
              </a:spcAft>
              <a:buNone/>
            </a:pPr>
            <a:r>
              <a:rPr b="1" lang="en-US" sz="4100">
                <a:latin typeface="Helvetica Neue"/>
                <a:ea typeface="Helvetica Neue"/>
                <a:cs typeface="Helvetica Neue"/>
                <a:sym typeface="Helvetica Neue"/>
              </a:rPr>
              <a:t>Jonathan Poritz </a:t>
            </a:r>
            <a:endParaRPr b="1" sz="4100">
              <a:latin typeface="Helvetica Neue"/>
              <a:ea typeface="Helvetica Neue"/>
              <a:cs typeface="Helvetica Neue"/>
              <a:sym typeface="Helvetica Neue"/>
            </a:endParaRPr>
          </a:p>
          <a:p>
            <a:pPr indent="0" lvl="0" marL="635000" rtl="0" algn="l">
              <a:spcBef>
                <a:spcPts val="0"/>
              </a:spcBef>
              <a:spcAft>
                <a:spcPts val="0"/>
              </a:spcAft>
              <a:buNone/>
            </a:pPr>
            <a:r>
              <a:rPr b="1" lang="en-US" sz="4100">
                <a:latin typeface="Helvetica Neue"/>
                <a:ea typeface="Helvetica Neue"/>
                <a:cs typeface="Helvetica Neue"/>
                <a:sym typeface="Helvetica Neue"/>
              </a:rPr>
              <a:t>Scann</a:t>
            </a:r>
            <a:endParaRPr b="1" sz="4100">
              <a:latin typeface="Helvetica Neue"/>
              <a:ea typeface="Helvetica Neue"/>
              <a:cs typeface="Helvetica Neue"/>
              <a:sym typeface="Helvetica Neue"/>
            </a:endParaRPr>
          </a:p>
          <a:p>
            <a:pPr indent="0" lvl="0" marL="635000" rtl="0" algn="l">
              <a:spcBef>
                <a:spcPts val="0"/>
              </a:spcBef>
              <a:spcAft>
                <a:spcPts val="0"/>
              </a:spcAft>
              <a:buNone/>
            </a:pPr>
            <a:r>
              <a:rPr b="1" lang="en-US" sz="4100">
                <a:latin typeface="Helvetica Neue"/>
                <a:ea typeface="Helvetica Neue"/>
                <a:cs typeface="Helvetica Neue"/>
                <a:sym typeface="Helvetica Neue"/>
              </a:rPr>
              <a:t>Shanna Hollich</a:t>
            </a:r>
            <a:endParaRPr b="1" sz="4100">
              <a:latin typeface="Helvetica Neue"/>
              <a:ea typeface="Helvetica Neue"/>
              <a:cs typeface="Helvetica Neue"/>
              <a:sym typeface="Helvetica Neue"/>
            </a:endParaRPr>
          </a:p>
          <a:p>
            <a:pPr indent="0" lvl="0" marL="635000" rtl="0" algn="l">
              <a:spcBef>
                <a:spcPts val="0"/>
              </a:spcBef>
              <a:spcAft>
                <a:spcPts val="0"/>
              </a:spcAft>
              <a:buNone/>
            </a:pPr>
            <a:r>
              <a:rPr b="1" lang="en-US" sz="4100">
                <a:latin typeface="Helvetica Neue"/>
                <a:ea typeface="Helvetica Neue"/>
                <a:cs typeface="Helvetica Neue"/>
                <a:sym typeface="Helvetica Neue"/>
              </a:rPr>
              <a:t>Paola Corti</a:t>
            </a:r>
            <a:endParaRPr b="1" sz="4100">
              <a:latin typeface="Helvetica Neue"/>
              <a:ea typeface="Helvetica Neue"/>
              <a:cs typeface="Helvetica Neue"/>
              <a:sym typeface="Helvetica Neue"/>
            </a:endParaRPr>
          </a:p>
          <a:p>
            <a:pPr indent="0" lvl="0" marL="635000" rtl="0" algn="l">
              <a:spcBef>
                <a:spcPts val="0"/>
              </a:spcBef>
              <a:spcAft>
                <a:spcPts val="0"/>
              </a:spcAft>
              <a:buClr>
                <a:schemeClr val="dk1"/>
              </a:buClr>
              <a:buSzPts val="1100"/>
              <a:buFont typeface="Arial"/>
              <a:buNone/>
            </a:pPr>
            <a:r>
              <a:rPr b="1" lang="en-US" sz="4100">
                <a:latin typeface="Helvetica Neue"/>
                <a:ea typeface="Helvetica Neue"/>
                <a:cs typeface="Helvetica Neue"/>
                <a:sym typeface="Helvetica Neue"/>
              </a:rPr>
              <a:t>Maran Wolston </a:t>
            </a:r>
            <a:endParaRPr b="1" sz="4100">
              <a:latin typeface="Helvetica Neue"/>
              <a:ea typeface="Helvetica Neue"/>
              <a:cs typeface="Helvetica Neue"/>
              <a:sym typeface="Helvetica Neue"/>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37"/>
          <p:cNvSpPr txBox="1"/>
          <p:nvPr/>
        </p:nvSpPr>
        <p:spPr>
          <a:xfrm>
            <a:off x="1689200" y="9045750"/>
            <a:ext cx="21005700" cy="9207600"/>
          </a:xfrm>
          <a:prstGeom prst="rect">
            <a:avLst/>
          </a:prstGeom>
          <a:noFill/>
          <a:ln>
            <a:noFill/>
          </a:ln>
        </p:spPr>
        <p:txBody>
          <a:bodyPr anchorCtr="0" anchor="t" bIns="50800" lIns="50800" spcFirstLastPara="1" rIns="50800" wrap="square" tIns="50800">
            <a:noAutofit/>
          </a:bodyPr>
          <a:lstStyle/>
          <a:p>
            <a:pPr indent="0" lvl="0" marL="635000" rtl="0" algn="ctr">
              <a:spcBef>
                <a:spcPts val="0"/>
              </a:spcBef>
              <a:spcAft>
                <a:spcPts val="0"/>
              </a:spcAft>
              <a:buNone/>
            </a:pPr>
            <a:r>
              <a:rPr b="1" lang="en-US" sz="3600">
                <a:solidFill>
                  <a:srgbClr val="FFFFFF"/>
                </a:solidFill>
                <a:latin typeface="Helvetica Neue"/>
                <a:ea typeface="Helvetica Neue"/>
                <a:cs typeface="Helvetica Neue"/>
                <a:sym typeface="Helvetica Neue"/>
              </a:rPr>
              <a:t>Created by Jennryn Wetzler, Jonathan Poritz, Maran Wolston, Scann, Shanna Hollich, and Paola Corti.  </a:t>
            </a:r>
            <a:r>
              <a:rPr b="1" lang="en-US" sz="3600">
                <a:solidFill>
                  <a:srgbClr val="FFFFFF"/>
                </a:solidFill>
                <a:latin typeface="Helvetica Neue"/>
                <a:ea typeface="Helvetica Neue"/>
                <a:cs typeface="Helvetica Neue"/>
                <a:sym typeface="Helvetica Neue"/>
              </a:rPr>
              <a:t>Unless otherwise noted, this presentation is licensed under a </a:t>
            </a:r>
            <a:r>
              <a:rPr b="1" lang="en-US" sz="3600" u="sng">
                <a:solidFill>
                  <a:srgbClr val="FFFFFF"/>
                </a:solidFill>
                <a:latin typeface="Helvetica Neue"/>
                <a:ea typeface="Helvetica Neue"/>
                <a:cs typeface="Helvetica Neue"/>
                <a:sym typeface="Helvetica Neue"/>
                <a:hlinkClick r:id="rId3">
                  <a:extLst>
                    <a:ext uri="{A12FA001-AC4F-418D-AE19-62706E023703}">
                      <ahyp:hlinkClr val="tx"/>
                    </a:ext>
                  </a:extLst>
                </a:hlinkClick>
              </a:rPr>
              <a:t>Creative Commons Attribution 4.0 International License</a:t>
            </a:r>
            <a:r>
              <a:rPr b="1" lang="en-US" sz="3600">
                <a:solidFill>
                  <a:srgbClr val="FFFFFF"/>
                </a:solidFill>
                <a:latin typeface="Helvetica Neue"/>
                <a:ea typeface="Helvetica Neue"/>
                <a:cs typeface="Helvetica Neue"/>
                <a:sym typeface="Helvetica Neue"/>
              </a:rPr>
              <a:t>.</a:t>
            </a:r>
            <a:endParaRPr b="1" sz="3600">
              <a:solidFill>
                <a:srgbClr val="FFFFFF"/>
              </a:solidFill>
              <a:latin typeface="Helvetica Neue"/>
              <a:ea typeface="Helvetica Neue"/>
              <a:cs typeface="Helvetica Neue"/>
              <a:sym typeface="Helvetica Neue"/>
            </a:endParaRPr>
          </a:p>
        </p:txBody>
      </p:sp>
      <p:pic>
        <p:nvPicPr>
          <p:cNvPr id="165" name="Google Shape;165;p37"/>
          <p:cNvPicPr preferRelativeResize="0"/>
          <p:nvPr/>
        </p:nvPicPr>
        <p:blipFill>
          <a:blip r:embed="rId4">
            <a:alphaModFix/>
          </a:blip>
          <a:stretch>
            <a:fillRect/>
          </a:stretch>
        </p:blipFill>
        <p:spPr>
          <a:xfrm>
            <a:off x="10825424" y="7936375"/>
            <a:ext cx="2733150" cy="961650"/>
          </a:xfrm>
          <a:prstGeom prst="rect">
            <a:avLst/>
          </a:prstGeom>
          <a:noFill/>
          <a:ln>
            <a:noFill/>
          </a:ln>
        </p:spPr>
      </p:pic>
      <p:sp>
        <p:nvSpPr>
          <p:cNvPr id="166" name="Google Shape;166;p37"/>
          <p:cNvSpPr txBox="1"/>
          <p:nvPr/>
        </p:nvSpPr>
        <p:spPr>
          <a:xfrm>
            <a:off x="2368400" y="1822600"/>
            <a:ext cx="19647300" cy="481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810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38"/>
          <p:cNvSpPr txBox="1"/>
          <p:nvPr>
            <p:ph type="title"/>
          </p:nvPr>
        </p:nvSpPr>
        <p:spPr>
          <a:xfrm>
            <a:off x="1778000" y="2298700"/>
            <a:ext cx="20828100" cy="464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a:t>What is the CC Certificate?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39"/>
          <p:cNvSpPr txBox="1"/>
          <p:nvPr>
            <p:ph type="title"/>
          </p:nvPr>
        </p:nvSpPr>
        <p:spPr>
          <a:xfrm>
            <a:off x="1778000" y="2298700"/>
            <a:ext cx="20828100" cy="46482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US"/>
              <a:t>certificates.creativecommons.org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0" name="Shape 180"/>
        <p:cNvGrpSpPr/>
        <p:nvPr/>
      </p:nvGrpSpPr>
      <p:grpSpPr>
        <a:xfrm>
          <a:off x="0" y="0"/>
          <a:ext cx="0" cy="0"/>
          <a:chOff x="0" y="0"/>
          <a:chExt cx="0" cy="0"/>
        </a:xfrm>
      </p:grpSpPr>
      <p:pic>
        <p:nvPicPr>
          <p:cNvPr id="181" name="Google Shape;181;p40"/>
          <p:cNvPicPr preferRelativeResize="0"/>
          <p:nvPr/>
        </p:nvPicPr>
        <p:blipFill>
          <a:blip r:embed="rId3">
            <a:alphaModFix/>
          </a:blip>
          <a:stretch>
            <a:fillRect/>
          </a:stretch>
        </p:blipFill>
        <p:spPr>
          <a:xfrm>
            <a:off x="2535200" y="3748425"/>
            <a:ext cx="19313602" cy="7845326"/>
          </a:xfrm>
          <a:prstGeom prst="rect">
            <a:avLst/>
          </a:prstGeom>
          <a:noFill/>
          <a:ln>
            <a:noFill/>
          </a:ln>
        </p:spPr>
      </p:pic>
      <p:sp>
        <p:nvSpPr>
          <p:cNvPr id="182" name="Google Shape;182;p40"/>
          <p:cNvSpPr txBox="1"/>
          <p:nvPr/>
        </p:nvSpPr>
        <p:spPr>
          <a:xfrm>
            <a:off x="3965850" y="1157625"/>
            <a:ext cx="16452300" cy="199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7500">
                <a:solidFill>
                  <a:srgbClr val="FFFFFF"/>
                </a:solidFill>
                <a:latin typeface="Helvetica Neue"/>
                <a:ea typeface="Helvetica Neue"/>
                <a:cs typeface="Helvetica Neue"/>
                <a:sym typeface="Helvetica Neue"/>
              </a:rPr>
              <a:t>Impact</a:t>
            </a:r>
            <a:endParaRPr b="1" sz="7500">
              <a:solidFill>
                <a:srgbClr val="FFFFFF"/>
              </a:solidFill>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86" name="Shape 186"/>
        <p:cNvGrpSpPr/>
        <p:nvPr/>
      </p:nvGrpSpPr>
      <p:grpSpPr>
        <a:xfrm>
          <a:off x="0" y="0"/>
          <a:ext cx="0" cy="0"/>
          <a:chOff x="0" y="0"/>
          <a:chExt cx="0" cy="0"/>
        </a:xfrm>
      </p:grpSpPr>
      <p:sp>
        <p:nvSpPr>
          <p:cNvPr id="187" name="Google Shape;187;p41"/>
          <p:cNvSpPr txBox="1"/>
          <p:nvPr>
            <p:ph type="title"/>
          </p:nvPr>
        </p:nvSpPr>
        <p:spPr>
          <a:xfrm>
            <a:off x="1689100" y="350675"/>
            <a:ext cx="21005700" cy="228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solidFill>
                  <a:srgbClr val="F16938"/>
                </a:solidFill>
              </a:rPr>
              <a:t>Impact</a:t>
            </a:r>
            <a:endParaRPr>
              <a:solidFill>
                <a:srgbClr val="F16938"/>
              </a:solidFill>
            </a:endParaRPr>
          </a:p>
        </p:txBody>
      </p:sp>
      <p:sp>
        <p:nvSpPr>
          <p:cNvPr id="188" name="Google Shape;188;p41"/>
          <p:cNvSpPr txBox="1"/>
          <p:nvPr>
            <p:ph idx="1" type="body"/>
          </p:nvPr>
        </p:nvSpPr>
        <p:spPr>
          <a:xfrm>
            <a:off x="1689100" y="3619500"/>
            <a:ext cx="21005700" cy="9207600"/>
          </a:xfrm>
          <a:prstGeom prst="rect">
            <a:avLst/>
          </a:prstGeom>
        </p:spPr>
        <p:txBody>
          <a:bodyPr anchorCtr="0" anchor="t" bIns="91425" lIns="91425" spcFirstLastPara="1" rIns="91425" wrap="square" tIns="91425">
            <a:noAutofit/>
          </a:bodyPr>
          <a:lstStyle/>
          <a:p>
            <a:pPr indent="0" lvl="0" marL="0" rtl="0" algn="l">
              <a:spcBef>
                <a:spcPts val="5900"/>
              </a:spcBef>
              <a:spcAft>
                <a:spcPts val="0"/>
              </a:spcAft>
              <a:buNone/>
            </a:pPr>
            <a:r>
              <a:t/>
            </a:r>
            <a:endParaRPr/>
          </a:p>
        </p:txBody>
      </p:sp>
      <p:pic>
        <p:nvPicPr>
          <p:cNvPr id="189" name="Google Shape;189;p41"/>
          <p:cNvPicPr preferRelativeResize="0"/>
          <p:nvPr/>
        </p:nvPicPr>
        <p:blipFill>
          <a:blip r:embed="rId3">
            <a:alphaModFix/>
          </a:blip>
          <a:stretch>
            <a:fillRect/>
          </a:stretch>
        </p:blipFill>
        <p:spPr>
          <a:xfrm>
            <a:off x="13597025" y="3465301"/>
            <a:ext cx="9782724" cy="7454251"/>
          </a:xfrm>
          <a:prstGeom prst="rect">
            <a:avLst/>
          </a:prstGeom>
          <a:noFill/>
          <a:ln>
            <a:noFill/>
          </a:ln>
        </p:spPr>
      </p:pic>
      <p:pic>
        <p:nvPicPr>
          <p:cNvPr id="190" name="Google Shape;190;p41"/>
          <p:cNvPicPr preferRelativeResize="0"/>
          <p:nvPr/>
        </p:nvPicPr>
        <p:blipFill>
          <a:blip r:embed="rId4">
            <a:alphaModFix/>
          </a:blip>
          <a:stretch>
            <a:fillRect/>
          </a:stretch>
        </p:blipFill>
        <p:spPr>
          <a:xfrm>
            <a:off x="712350" y="4565350"/>
            <a:ext cx="12477750" cy="5943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42"/>
          <p:cNvSpPr/>
          <p:nvPr>
            <p:ph idx="2" type="pic"/>
          </p:nvPr>
        </p:nvSpPr>
        <p:spPr>
          <a:xfrm flipH="1">
            <a:off x="-211353" y="-3316593"/>
            <a:ext cx="32516700" cy="18290700"/>
          </a:xfrm>
          <a:prstGeom prst="rect">
            <a:avLst/>
          </a:prstGeom>
        </p:spPr>
        <p:txBody>
          <a:bodyPr anchorCtr="0" anchor="t" bIns="91425" lIns="91425" spcFirstLastPara="1" rIns="91425" wrap="square" tIns="91425">
            <a:noAutofit/>
          </a:bodyPr>
          <a:lstStyle/>
          <a:p>
            <a:pPr indent="0" lvl="0" marL="0" rtl="0" algn="l">
              <a:spcBef>
                <a:spcPts val="5900"/>
              </a:spcBef>
              <a:spcAft>
                <a:spcPts val="0"/>
              </a:spcAft>
              <a:buNone/>
            </a:pPr>
            <a:r>
              <a:t/>
            </a:r>
            <a:endParaRPr/>
          </a:p>
        </p:txBody>
      </p:sp>
      <p:sp>
        <p:nvSpPr>
          <p:cNvPr id="196" name="Google Shape;196;p42"/>
          <p:cNvSpPr txBox="1"/>
          <p:nvPr>
            <p:ph type="title"/>
          </p:nvPr>
        </p:nvSpPr>
        <p:spPr>
          <a:xfrm>
            <a:off x="1778000" y="5016500"/>
            <a:ext cx="21005700" cy="228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What’s new? What’s next? </a:t>
            </a:r>
            <a:endParaRPr/>
          </a:p>
        </p:txBody>
      </p:sp>
      <p:pic>
        <p:nvPicPr>
          <p:cNvPr id="197" name="Google Shape;197;p42"/>
          <p:cNvPicPr preferRelativeResize="0"/>
          <p:nvPr/>
        </p:nvPicPr>
        <p:blipFill rotWithShape="1">
          <a:blip r:embed="rId3">
            <a:alphaModFix/>
          </a:blip>
          <a:srcRect b="2153" l="2162" r="1711" t="2134"/>
          <a:stretch/>
        </p:blipFill>
        <p:spPr>
          <a:xfrm flipH="1">
            <a:off x="13704679" y="6673024"/>
            <a:ext cx="10679321" cy="704297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43"/>
          <p:cNvSpPr txBox="1"/>
          <p:nvPr>
            <p:ph type="title"/>
          </p:nvPr>
        </p:nvSpPr>
        <p:spPr>
          <a:xfrm>
            <a:off x="1689100" y="952500"/>
            <a:ext cx="21005700" cy="228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t>CC GLAM “branch”</a:t>
            </a:r>
            <a:endParaRPr/>
          </a:p>
        </p:txBody>
      </p:sp>
      <p:sp>
        <p:nvSpPr>
          <p:cNvPr id="203" name="Google Shape;203;p43"/>
          <p:cNvSpPr txBox="1"/>
          <p:nvPr>
            <p:ph idx="1" type="body"/>
          </p:nvPr>
        </p:nvSpPr>
        <p:spPr>
          <a:xfrm>
            <a:off x="1689100" y="3619500"/>
            <a:ext cx="21005700" cy="9207600"/>
          </a:xfrm>
          <a:prstGeom prst="rect">
            <a:avLst/>
          </a:prstGeom>
        </p:spPr>
        <p:txBody>
          <a:bodyPr anchorCtr="0" anchor="t" bIns="91425" lIns="91425" spcFirstLastPara="1" rIns="91425" wrap="square" tIns="91425">
            <a:noAutofit/>
          </a:bodyPr>
          <a:lstStyle/>
          <a:p>
            <a:pPr indent="-641350" lvl="0" marL="457200" rtl="0" algn="l">
              <a:spcBef>
                <a:spcPts val="5900"/>
              </a:spcBef>
              <a:spcAft>
                <a:spcPts val="0"/>
              </a:spcAft>
              <a:buSzPts val="6500"/>
              <a:buChar char="•"/>
            </a:pPr>
            <a:r>
              <a:rPr lang="en-US" u="sng">
                <a:solidFill>
                  <a:schemeClr val="hlink"/>
                </a:solidFill>
                <a:hlinkClick r:id="rId3"/>
              </a:rPr>
              <a:t>Draft outline</a:t>
            </a:r>
            <a:r>
              <a:rPr lang="en-US"/>
              <a:t>: this is the “blueprint” of what we </a:t>
            </a:r>
            <a:r>
              <a:rPr i="1" lang="en-US"/>
              <a:t>might</a:t>
            </a:r>
            <a:r>
              <a:rPr lang="en-US"/>
              <a:t> be delivering in the GLAM Certificate</a:t>
            </a:r>
            <a:endParaRPr/>
          </a:p>
          <a:p>
            <a:pPr indent="-641350" lvl="0" marL="457200" rtl="0" algn="l">
              <a:spcBef>
                <a:spcPts val="0"/>
              </a:spcBef>
              <a:spcAft>
                <a:spcPts val="0"/>
              </a:spcAft>
              <a:buSzPts val="6500"/>
              <a:buChar char="•"/>
            </a:pPr>
            <a:r>
              <a:rPr lang="en-US"/>
              <a:t>Content is currently being reviewed</a:t>
            </a:r>
            <a:endParaRPr/>
          </a:p>
          <a:p>
            <a:pPr indent="-641350" lvl="0" marL="457200" rtl="0" algn="l">
              <a:spcBef>
                <a:spcPts val="0"/>
              </a:spcBef>
              <a:spcAft>
                <a:spcPts val="0"/>
              </a:spcAft>
              <a:buSzPts val="6500"/>
              <a:buChar char="•"/>
            </a:pPr>
            <a:r>
              <a:rPr lang="en-US"/>
              <a:t>Expected timeline:</a:t>
            </a:r>
            <a:endParaRPr/>
          </a:p>
          <a:p>
            <a:pPr indent="-641350" lvl="4" marL="2286000" rtl="0" algn="l">
              <a:spcBef>
                <a:spcPts val="0"/>
              </a:spcBef>
              <a:spcAft>
                <a:spcPts val="0"/>
              </a:spcAft>
              <a:buSzPts val="6500"/>
              <a:buChar char="•"/>
            </a:pPr>
            <a:r>
              <a:rPr lang="en-US"/>
              <a:t>(tentative) January 18, 2021: alpha test</a:t>
            </a:r>
            <a:endParaRPr/>
          </a:p>
          <a:p>
            <a:pPr indent="-641350" lvl="4" marL="2286000" rtl="0" algn="l">
              <a:spcBef>
                <a:spcPts val="0"/>
              </a:spcBef>
              <a:spcAft>
                <a:spcPts val="0"/>
              </a:spcAft>
              <a:buSzPts val="6500"/>
              <a:buChar char="•"/>
            </a:pPr>
            <a:r>
              <a:rPr lang="en-US"/>
              <a:t>(tentative) </a:t>
            </a:r>
            <a:r>
              <a:rPr lang="en-US"/>
              <a:t>September 27, 2021: beta test</a:t>
            </a:r>
            <a:endParaRPr/>
          </a:p>
          <a:p>
            <a:pPr indent="-641350" lvl="4" marL="2286000" rtl="0" algn="l">
              <a:spcBef>
                <a:spcPts val="0"/>
              </a:spcBef>
              <a:spcAft>
                <a:spcPts val="0"/>
              </a:spcAft>
              <a:buSzPts val="6500"/>
              <a:buChar char="•"/>
            </a:pPr>
            <a:r>
              <a:rPr lang="en-US"/>
              <a:t>2022: Certificate offering!</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44"/>
          <p:cNvSpPr/>
          <p:nvPr>
            <p:ph idx="2" type="pic"/>
          </p:nvPr>
        </p:nvSpPr>
        <p:spPr>
          <a:xfrm flipH="1">
            <a:off x="-211353" y="-3316593"/>
            <a:ext cx="32516700" cy="18290700"/>
          </a:xfrm>
          <a:prstGeom prst="rect">
            <a:avLst/>
          </a:prstGeom>
        </p:spPr>
        <p:txBody>
          <a:bodyPr anchorCtr="0" anchor="t" bIns="91425" lIns="91425" spcFirstLastPara="1" rIns="91425" wrap="square" tIns="91425">
            <a:noAutofit/>
          </a:bodyPr>
          <a:lstStyle/>
          <a:p>
            <a:pPr indent="0" lvl="0" marL="0" rtl="0" algn="l">
              <a:spcBef>
                <a:spcPts val="5900"/>
              </a:spcBef>
              <a:spcAft>
                <a:spcPts val="0"/>
              </a:spcAft>
              <a:buNone/>
            </a:pPr>
            <a:r>
              <a:t/>
            </a:r>
            <a:endParaRPr/>
          </a:p>
        </p:txBody>
      </p:sp>
      <p:sp>
        <p:nvSpPr>
          <p:cNvPr id="209" name="Google Shape;209;p44"/>
          <p:cNvSpPr txBox="1"/>
          <p:nvPr>
            <p:ph type="title"/>
          </p:nvPr>
        </p:nvSpPr>
        <p:spPr>
          <a:xfrm>
            <a:off x="1778000" y="5016500"/>
            <a:ext cx="21005700" cy="2286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44"/>
          <p:cNvSpPr txBox="1"/>
          <p:nvPr>
            <p:ph idx="1" type="body"/>
          </p:nvPr>
        </p:nvSpPr>
        <p:spPr>
          <a:xfrm>
            <a:off x="1803400" y="7073900"/>
            <a:ext cx="21005700" cy="481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211" name="Google Shape;211;p44"/>
          <p:cNvPicPr preferRelativeResize="0"/>
          <p:nvPr/>
        </p:nvPicPr>
        <p:blipFill>
          <a:blip r:embed="rId3">
            <a:alphaModFix/>
          </a:blip>
          <a:stretch>
            <a:fillRect/>
          </a:stretch>
        </p:blipFill>
        <p:spPr>
          <a:xfrm>
            <a:off x="0" y="-4571125"/>
            <a:ext cx="24384001" cy="20118323"/>
          </a:xfrm>
          <a:prstGeom prst="rect">
            <a:avLst/>
          </a:prstGeom>
          <a:noFill/>
          <a:ln>
            <a:noFill/>
          </a:ln>
        </p:spPr>
      </p:pic>
      <p:sp>
        <p:nvSpPr>
          <p:cNvPr id="212" name="Google Shape;212;p44"/>
          <p:cNvSpPr txBox="1"/>
          <p:nvPr/>
        </p:nvSpPr>
        <p:spPr>
          <a:xfrm>
            <a:off x="5098625" y="12459300"/>
            <a:ext cx="15654900" cy="789900"/>
          </a:xfrm>
          <a:prstGeom prst="rect">
            <a:avLst/>
          </a:prstGeom>
          <a:noFill/>
          <a:ln>
            <a:noFill/>
          </a:ln>
        </p:spPr>
        <p:txBody>
          <a:bodyPr anchorCtr="0" anchor="t" bIns="91425" lIns="91425" spcFirstLastPara="1" rIns="91425" wrap="square" tIns="91425">
            <a:noAutofit/>
          </a:bodyPr>
          <a:lstStyle/>
          <a:p>
            <a:pPr indent="0" lvl="0" marL="0" rtl="0" algn="ctr">
              <a:lnSpc>
                <a:spcPct val="117999"/>
              </a:lnSpc>
              <a:spcBef>
                <a:spcPts val="0"/>
              </a:spcBef>
              <a:spcAft>
                <a:spcPts val="0"/>
              </a:spcAft>
              <a:buClr>
                <a:schemeClr val="dk1"/>
              </a:buClr>
              <a:buSzPts val="1100"/>
              <a:buFont typeface="Arial"/>
              <a:buNone/>
            </a:pPr>
            <a:r>
              <a:rPr lang="en-US" sz="2400" u="sng">
                <a:solidFill>
                  <a:srgbClr val="FFFFFF"/>
                </a:solidFill>
                <a:latin typeface="Helvetica Neue"/>
                <a:ea typeface="Helvetica Neue"/>
                <a:cs typeface="Helvetica Neue"/>
                <a:sym typeface="Helvetica Neue"/>
                <a:hlinkClick r:id="rId4">
                  <a:extLst>
                    <a:ext uri="{A12FA001-AC4F-418D-AE19-62706E023703}">
                      <ahyp:hlinkClr val="tx"/>
                    </a:ext>
                  </a:extLst>
                </a:hlinkClick>
              </a:rPr>
              <a:t>Starlight 131219</a:t>
            </a:r>
            <a:r>
              <a:rPr lang="en-US" sz="2400">
                <a:solidFill>
                  <a:srgbClr val="FFFFFF"/>
                </a:solidFill>
                <a:latin typeface="Helvetica Neue"/>
                <a:ea typeface="Helvetica Neue"/>
                <a:cs typeface="Helvetica Neue"/>
                <a:sym typeface="Helvetica Neue"/>
              </a:rPr>
              <a:t> by </a:t>
            </a:r>
            <a:r>
              <a:rPr lang="en-US" sz="2400" u="sng">
                <a:solidFill>
                  <a:srgbClr val="FFFFFF"/>
                </a:solidFill>
                <a:latin typeface="Helvetica Neue"/>
                <a:ea typeface="Helvetica Neue"/>
                <a:cs typeface="Helvetica Neue"/>
                <a:sym typeface="Helvetica Neue"/>
                <a:hlinkClick r:id="rId5">
                  <a:extLst>
                    <a:ext uri="{A12FA001-AC4F-418D-AE19-62706E023703}">
                      <ahyp:hlinkClr val="tx"/>
                    </a:ext>
                  </a:extLst>
                </a:hlinkClick>
              </a:rPr>
              <a:t>chiaralily</a:t>
            </a:r>
            <a:r>
              <a:rPr lang="en-US" sz="2400">
                <a:solidFill>
                  <a:srgbClr val="FFFFFF"/>
                </a:solidFill>
                <a:latin typeface="Helvetica Neue"/>
                <a:ea typeface="Helvetica Neue"/>
                <a:cs typeface="Helvetica Neue"/>
                <a:sym typeface="Helvetica Neue"/>
              </a:rPr>
              <a:t> is licensed </a:t>
            </a:r>
            <a:r>
              <a:rPr lang="en-US" sz="2400" u="sng">
                <a:solidFill>
                  <a:srgbClr val="FFFFFF"/>
                </a:solidFill>
                <a:latin typeface="Helvetica Neue"/>
                <a:ea typeface="Helvetica Neue"/>
                <a:cs typeface="Helvetica Neue"/>
                <a:sym typeface="Helvetica Neue"/>
                <a:hlinkClick r:id="rId6">
                  <a:extLst>
                    <a:ext uri="{A12FA001-AC4F-418D-AE19-62706E023703}">
                      <ahyp:hlinkClr val="tx"/>
                    </a:ext>
                  </a:extLst>
                </a:hlinkClick>
              </a:rPr>
              <a:t>CC BY NC 2.0</a:t>
            </a:r>
            <a:endParaRPr sz="2400">
              <a:solidFill>
                <a:srgbClr val="FFFFFF"/>
              </a:solidFill>
              <a:latin typeface="Helvetica Neue Light"/>
              <a:ea typeface="Helvetica Neue Light"/>
              <a:cs typeface="Helvetica Neue Light"/>
              <a:sym typeface="Helvetica Neue Light"/>
            </a:endParaRPr>
          </a:p>
        </p:txBody>
      </p:sp>
      <p:sp>
        <p:nvSpPr>
          <p:cNvPr id="213" name="Google Shape;213;p44"/>
          <p:cNvSpPr txBox="1"/>
          <p:nvPr/>
        </p:nvSpPr>
        <p:spPr>
          <a:xfrm>
            <a:off x="7396625" y="4051400"/>
            <a:ext cx="11058900" cy="3554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9600">
                <a:solidFill>
                  <a:srgbClr val="FFFFFF"/>
                </a:solidFill>
                <a:latin typeface="Roboto"/>
                <a:ea typeface="Roboto"/>
                <a:cs typeface="Roboto"/>
                <a:sym typeface="Roboto"/>
              </a:rPr>
              <a:t>Questions? </a:t>
            </a:r>
            <a:endParaRPr b="1" sz="9600">
              <a:solidFill>
                <a:srgbClr val="FFFFFF"/>
              </a:solidFill>
              <a:latin typeface="Roboto"/>
              <a:ea typeface="Roboto"/>
              <a:cs typeface="Roboto"/>
              <a:sym typeface="Robo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45"/>
          <p:cNvSpPr txBox="1"/>
          <p:nvPr>
            <p:ph type="title"/>
          </p:nvPr>
        </p:nvSpPr>
        <p:spPr>
          <a:xfrm>
            <a:off x="1778000" y="4533900"/>
            <a:ext cx="20828100" cy="464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US"/>
              <a:t>Ways to get involved</a:t>
            </a:r>
            <a:endParaRPr/>
          </a:p>
          <a:p>
            <a:pPr indent="0" lvl="0" marL="0" rtl="0" algn="ctr">
              <a:spcBef>
                <a:spcPts val="0"/>
              </a:spcBef>
              <a:spcAft>
                <a:spcPts val="0"/>
              </a:spcAft>
              <a:buNone/>
            </a:pPr>
            <a:r>
              <a:rPr lang="en-US"/>
              <a:t>...and an o</a:t>
            </a:r>
            <a:r>
              <a:rPr lang="en-US"/>
              <a:t>pportunity for feedback</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pic>
        <p:nvPicPr>
          <p:cNvPr id="223" name="Google Shape;223;p46"/>
          <p:cNvPicPr preferRelativeResize="0"/>
          <p:nvPr/>
        </p:nvPicPr>
        <p:blipFill>
          <a:blip r:embed="rId3">
            <a:alphaModFix/>
          </a:blip>
          <a:stretch>
            <a:fillRect/>
          </a:stretch>
        </p:blipFill>
        <p:spPr>
          <a:xfrm>
            <a:off x="756900" y="213200"/>
            <a:ext cx="22870201" cy="12107750"/>
          </a:xfrm>
          <a:prstGeom prst="rect">
            <a:avLst/>
          </a:prstGeom>
          <a:noFill/>
          <a:ln>
            <a:noFill/>
          </a:ln>
        </p:spPr>
      </p:pic>
      <p:sp>
        <p:nvSpPr>
          <p:cNvPr id="224" name="Google Shape;224;p46"/>
          <p:cNvSpPr txBox="1"/>
          <p:nvPr/>
        </p:nvSpPr>
        <p:spPr>
          <a:xfrm>
            <a:off x="1987500" y="12436800"/>
            <a:ext cx="20409000" cy="1279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6000">
              <a:latin typeface="Helvetica Neue"/>
              <a:ea typeface="Helvetica Neue"/>
              <a:cs typeface="Helvetica Neue"/>
              <a:sym typeface="Helvetica Neue"/>
            </a:endParaRPr>
          </a:p>
        </p:txBody>
      </p:sp>
      <p:sp>
        <p:nvSpPr>
          <p:cNvPr id="225" name="Google Shape;225;p46"/>
          <p:cNvSpPr txBox="1"/>
          <p:nvPr/>
        </p:nvSpPr>
        <p:spPr>
          <a:xfrm>
            <a:off x="2533125" y="1606375"/>
            <a:ext cx="19060200" cy="2749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b="1" sz="9000">
              <a:latin typeface="Roboto"/>
              <a:ea typeface="Roboto"/>
              <a:cs typeface="Roboto"/>
              <a:sym typeface="Roboto"/>
            </a:endParaRPr>
          </a:p>
          <a:p>
            <a:pPr indent="0" lvl="0" marL="0" rtl="0" algn="l">
              <a:spcBef>
                <a:spcPts val="0"/>
              </a:spcBef>
              <a:spcAft>
                <a:spcPts val="0"/>
              </a:spcAft>
              <a:buNone/>
            </a:pPr>
            <a:r>
              <a:rPr b="1" lang="en-US" sz="9000">
                <a:latin typeface="Roboto"/>
                <a:ea typeface="Roboto"/>
                <a:cs typeface="Roboto"/>
                <a:sym typeface="Roboto"/>
              </a:rPr>
              <a:t>https://www.menti.com/hfcwnnatzt</a:t>
            </a:r>
            <a:endParaRPr b="1" sz="9000">
              <a:latin typeface="Roboto"/>
              <a:ea typeface="Roboto"/>
              <a:cs typeface="Roboto"/>
              <a:sym typeface="Roboto"/>
            </a:endParaRPr>
          </a:p>
          <a:p>
            <a:pPr indent="0" lvl="0" marL="0" rtl="0" algn="ctr">
              <a:spcBef>
                <a:spcPts val="0"/>
              </a:spcBef>
              <a:spcAft>
                <a:spcPts val="0"/>
              </a:spcAft>
              <a:buNone/>
            </a:pPr>
            <a:r>
              <a:t/>
            </a:r>
            <a:endParaRPr b="1" sz="9000">
              <a:latin typeface="Roboto"/>
              <a:ea typeface="Roboto"/>
              <a:cs typeface="Roboto"/>
              <a:sym typeface="Roboto"/>
            </a:endParaRPr>
          </a:p>
          <a:p>
            <a:pPr indent="0" lvl="0" marL="0" rtl="0" algn="ctr">
              <a:spcBef>
                <a:spcPts val="0"/>
              </a:spcBef>
              <a:spcAft>
                <a:spcPts val="0"/>
              </a:spcAft>
              <a:buNone/>
            </a:pPr>
            <a:r>
              <a:t/>
            </a:r>
            <a:endParaRPr b="1" sz="9000">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47"/>
          <p:cNvSpPr txBox="1"/>
          <p:nvPr>
            <p:ph type="title"/>
          </p:nvPr>
        </p:nvSpPr>
        <p:spPr>
          <a:xfrm>
            <a:off x="4816078" y="8064500"/>
            <a:ext cx="14751900" cy="2286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sz="9300"/>
              <a:t>Thank you!</a:t>
            </a:r>
            <a:endParaRPr b="1" sz="9300"/>
          </a:p>
        </p:txBody>
      </p:sp>
    </p:spTree>
  </p:cSld>
  <p:clrMapOvr>
    <a:masterClrMapping/>
  </p:clrMapOvr>
</p:sld>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