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8" r:id="rId3"/>
    <p:sldId id="260" r:id="rId4"/>
    <p:sldId id="262" r:id="rId5"/>
    <p:sldId id="259" r:id="rId6"/>
    <p:sldId id="263" r:id="rId7"/>
    <p:sldId id="264" r:id="rId8"/>
    <p:sldId id="265" r:id="rId9"/>
    <p:sldId id="266" r:id="rId10"/>
    <p:sldId id="267" r:id="rId11"/>
    <p:sldId id="268" r:id="rId12"/>
    <p:sldId id="269" r:id="rId13"/>
    <p:sldId id="270" r:id="rId14"/>
    <p:sldId id="271" r:id="rId15"/>
    <p:sldId id="273" r:id="rId16"/>
    <p:sldId id="274" r:id="rId17"/>
    <p:sldId id="275" r:id="rId18"/>
    <p:sldId id="276" r:id="rId19"/>
    <p:sldId id="277" r:id="rId20"/>
    <p:sldId id="278" r:id="rId21"/>
    <p:sldId id="272" r:id="rId22"/>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0902F6-51B7-46FE-96CE-76CC26FA34E1}" v="1145" dt="2023-08-01T19:52:37.1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83"/>
    <p:restoredTop sz="96314" autoAdjust="0"/>
  </p:normalViewPr>
  <p:slideViewPr>
    <p:cSldViewPr snapToGrid="0">
      <p:cViewPr varScale="1">
        <p:scale>
          <a:sx n="88" d="100"/>
          <a:sy n="88" d="100"/>
        </p:scale>
        <p:origin x="102" y="432"/>
      </p:cViewPr>
      <p:guideLst/>
    </p:cSldViewPr>
  </p:slideViewPr>
  <p:notesTextViewPr>
    <p:cViewPr>
      <p:scale>
        <a:sx n="1" d="1"/>
        <a:sy n="1" d="1"/>
      </p:scale>
      <p:origin x="0" y="0"/>
    </p:cViewPr>
  </p:notesTextViewPr>
  <p:notesViewPr>
    <p:cSldViewPr snapToGrid="0">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kim, Suzanne" userId="0dd64dc4-6a17-4c2f-8a21-ceaa46cd19c6" providerId="ADAL" clId="{E90902F6-51B7-46FE-96CE-76CC26FA34E1}"/>
    <pc:docChg chg="undo custSel addSld delSld modSld sldOrd modMainMaster replTag">
      <pc:chgData name="Wakim, Suzanne" userId="0dd64dc4-6a17-4c2f-8a21-ceaa46cd19c6" providerId="ADAL" clId="{E90902F6-51B7-46FE-96CE-76CC26FA34E1}" dt="2023-08-01T19:53:24.265" v="3672" actId="5793"/>
      <pc:docMkLst>
        <pc:docMk/>
      </pc:docMkLst>
      <pc:sldChg chg="addSp delSp modSp mod modClrScheme chgLayout">
        <pc:chgData name="Wakim, Suzanne" userId="0dd64dc4-6a17-4c2f-8a21-ceaa46cd19c6" providerId="ADAL" clId="{E90902F6-51B7-46FE-96CE-76CC26FA34E1}" dt="2023-08-01T14:08:18.324" v="38" actId="207"/>
        <pc:sldMkLst>
          <pc:docMk/>
          <pc:sldMk cId="3251728657" sldId="256"/>
        </pc:sldMkLst>
        <pc:spChg chg="mod ord">
          <ac:chgData name="Wakim, Suzanne" userId="0dd64dc4-6a17-4c2f-8a21-ceaa46cd19c6" providerId="ADAL" clId="{E90902F6-51B7-46FE-96CE-76CC26FA34E1}" dt="2023-08-01T14:06:40.891" v="15"/>
          <ac:spMkLst>
            <pc:docMk/>
            <pc:sldMk cId="3251728657" sldId="256"/>
            <ac:spMk id="2" creationId="{85439C4B-1E3D-B65B-8796-E8F23029D600}"/>
          </ac:spMkLst>
        </pc:spChg>
        <pc:spChg chg="add mod ord">
          <ac:chgData name="Wakim, Suzanne" userId="0dd64dc4-6a17-4c2f-8a21-ceaa46cd19c6" providerId="ADAL" clId="{E90902F6-51B7-46FE-96CE-76CC26FA34E1}" dt="2023-08-01T14:08:18.324" v="38" actId="207"/>
          <ac:spMkLst>
            <pc:docMk/>
            <pc:sldMk cId="3251728657" sldId="256"/>
            <ac:spMk id="3" creationId="{33D970EE-315A-83BA-4116-C7AC9471D39D}"/>
          </ac:spMkLst>
        </pc:spChg>
        <pc:spChg chg="del mod ord">
          <ac:chgData name="Wakim, Suzanne" userId="0dd64dc4-6a17-4c2f-8a21-ceaa46cd19c6" providerId="ADAL" clId="{E90902F6-51B7-46FE-96CE-76CC26FA34E1}" dt="2023-08-01T14:06:22.484" v="12" actId="700"/>
          <ac:spMkLst>
            <pc:docMk/>
            <pc:sldMk cId="3251728657" sldId="256"/>
            <ac:spMk id="4" creationId="{A80381F7-7069-0188-2378-37E67D15AA4D}"/>
          </ac:spMkLst>
        </pc:spChg>
      </pc:sldChg>
      <pc:sldChg chg="addSp delSp del mod modClrScheme chgLayout">
        <pc:chgData name="Wakim, Suzanne" userId="0dd64dc4-6a17-4c2f-8a21-ceaa46cd19c6" providerId="ADAL" clId="{E90902F6-51B7-46FE-96CE-76CC26FA34E1}" dt="2023-08-01T04:04:58.263" v="3" actId="47"/>
        <pc:sldMkLst>
          <pc:docMk/>
          <pc:sldMk cId="1820652371" sldId="257"/>
        </pc:sldMkLst>
        <pc:spChg chg="del">
          <ac:chgData name="Wakim, Suzanne" userId="0dd64dc4-6a17-4c2f-8a21-ceaa46cd19c6" providerId="ADAL" clId="{E90902F6-51B7-46FE-96CE-76CC26FA34E1}" dt="2023-08-01T03:56:14.774" v="0" actId="700"/>
          <ac:spMkLst>
            <pc:docMk/>
            <pc:sldMk cId="1820652371" sldId="257"/>
            <ac:spMk id="2" creationId="{514925B2-04F2-4FD1-F610-F176E4D67016}"/>
          </ac:spMkLst>
        </pc:spChg>
        <pc:spChg chg="del">
          <ac:chgData name="Wakim, Suzanne" userId="0dd64dc4-6a17-4c2f-8a21-ceaa46cd19c6" providerId="ADAL" clId="{E90902F6-51B7-46FE-96CE-76CC26FA34E1}" dt="2023-08-01T03:56:14.774" v="0" actId="700"/>
          <ac:spMkLst>
            <pc:docMk/>
            <pc:sldMk cId="1820652371" sldId="257"/>
            <ac:spMk id="3" creationId="{E21EAA64-41D5-6E0F-639D-64576716E6D4}"/>
          </ac:spMkLst>
        </pc:spChg>
        <pc:graphicFrameChg chg="add">
          <ac:chgData name="Wakim, Suzanne" userId="0dd64dc4-6a17-4c2f-8a21-ceaa46cd19c6" providerId="ADAL" clId="{E90902F6-51B7-46FE-96CE-76CC26FA34E1}" dt="2023-08-01T04:01:29.760" v="1"/>
          <ac:graphicFrameMkLst>
            <pc:docMk/>
            <pc:sldMk cId="1820652371" sldId="257"/>
            <ac:graphicFrameMk id="2" creationId="{02F40763-172F-9B36-A171-7388D99D4687}"/>
          </ac:graphicFrameMkLst>
        </pc:graphicFrameChg>
        <pc:graphicFrameChg chg="add">
          <ac:chgData name="Wakim, Suzanne" userId="0dd64dc4-6a17-4c2f-8a21-ceaa46cd19c6" providerId="ADAL" clId="{E90902F6-51B7-46FE-96CE-76CC26FA34E1}" dt="2023-08-01T04:02:51.757" v="2"/>
          <ac:graphicFrameMkLst>
            <pc:docMk/>
            <pc:sldMk cId="1820652371" sldId="257"/>
            <ac:graphicFrameMk id="3" creationId="{88FD678D-FD48-C97D-1DE5-A6D71E15E960}"/>
          </ac:graphicFrameMkLst>
        </pc:graphicFrameChg>
      </pc:sldChg>
      <pc:sldChg chg="addSp delSp modSp mod modClrScheme chgLayout">
        <pc:chgData name="Wakim, Suzanne" userId="0dd64dc4-6a17-4c2f-8a21-ceaa46cd19c6" providerId="ADAL" clId="{E90902F6-51B7-46FE-96CE-76CC26FA34E1}" dt="2023-08-01T19:38:57.478" v="3621" actId="13244"/>
        <pc:sldMkLst>
          <pc:docMk/>
          <pc:sldMk cId="2522210277" sldId="258"/>
        </pc:sldMkLst>
        <pc:spChg chg="del mod ord">
          <ac:chgData name="Wakim, Suzanne" userId="0dd64dc4-6a17-4c2f-8a21-ceaa46cd19c6" providerId="ADAL" clId="{E90902F6-51B7-46FE-96CE-76CC26FA34E1}" dt="2023-08-01T14:08:46.752" v="43" actId="700"/>
          <ac:spMkLst>
            <pc:docMk/>
            <pc:sldMk cId="2522210277" sldId="258"/>
            <ac:spMk id="2" creationId="{3815F92B-F9D4-503A-7387-996EB48E5D31}"/>
          </ac:spMkLst>
        </pc:spChg>
        <pc:spChg chg="del mod ord">
          <ac:chgData name="Wakim, Suzanne" userId="0dd64dc4-6a17-4c2f-8a21-ceaa46cd19c6" providerId="ADAL" clId="{E90902F6-51B7-46FE-96CE-76CC26FA34E1}" dt="2023-08-01T14:08:46.752" v="43" actId="700"/>
          <ac:spMkLst>
            <pc:docMk/>
            <pc:sldMk cId="2522210277" sldId="258"/>
            <ac:spMk id="3" creationId="{AE683E24-05C4-5807-4647-CC5EA1BA7BAE}"/>
          </ac:spMkLst>
        </pc:spChg>
        <pc:spChg chg="del mod ord">
          <ac:chgData name="Wakim, Suzanne" userId="0dd64dc4-6a17-4c2f-8a21-ceaa46cd19c6" providerId="ADAL" clId="{E90902F6-51B7-46FE-96CE-76CC26FA34E1}" dt="2023-08-01T14:08:46.752" v="43" actId="700"/>
          <ac:spMkLst>
            <pc:docMk/>
            <pc:sldMk cId="2522210277" sldId="258"/>
            <ac:spMk id="4" creationId="{8689E074-69B5-F11D-3015-7EFA17725311}"/>
          </ac:spMkLst>
        </pc:spChg>
        <pc:spChg chg="add mod ord">
          <ac:chgData name="Wakim, Suzanne" userId="0dd64dc4-6a17-4c2f-8a21-ceaa46cd19c6" providerId="ADAL" clId="{E90902F6-51B7-46FE-96CE-76CC26FA34E1}" dt="2023-08-01T14:15:25.190" v="120" actId="700"/>
          <ac:spMkLst>
            <pc:docMk/>
            <pc:sldMk cId="2522210277" sldId="258"/>
            <ac:spMk id="5" creationId="{BBF85A64-F27D-5B95-17ED-0E0396E5E715}"/>
          </ac:spMkLst>
        </pc:spChg>
        <pc:spChg chg="add mod ord">
          <ac:chgData name="Wakim, Suzanne" userId="0dd64dc4-6a17-4c2f-8a21-ceaa46cd19c6" providerId="ADAL" clId="{E90902F6-51B7-46FE-96CE-76CC26FA34E1}" dt="2023-08-01T14:15:25.190" v="120" actId="700"/>
          <ac:spMkLst>
            <pc:docMk/>
            <pc:sldMk cId="2522210277" sldId="258"/>
            <ac:spMk id="6" creationId="{060EE3CD-E87A-C0A0-CCF2-6DBD5AD9A2FB}"/>
          </ac:spMkLst>
        </pc:spChg>
        <pc:spChg chg="add mod ord">
          <ac:chgData name="Wakim, Suzanne" userId="0dd64dc4-6a17-4c2f-8a21-ceaa46cd19c6" providerId="ADAL" clId="{E90902F6-51B7-46FE-96CE-76CC26FA34E1}" dt="2023-08-01T14:15:25.190" v="120" actId="700"/>
          <ac:spMkLst>
            <pc:docMk/>
            <pc:sldMk cId="2522210277" sldId="258"/>
            <ac:spMk id="7" creationId="{ACBF817D-5FE2-A997-6AC1-1C2A827BE97C}"/>
          </ac:spMkLst>
        </pc:spChg>
        <pc:spChg chg="add mod ord">
          <ac:chgData name="Wakim, Suzanne" userId="0dd64dc4-6a17-4c2f-8a21-ceaa46cd19c6" providerId="ADAL" clId="{E90902F6-51B7-46FE-96CE-76CC26FA34E1}" dt="2023-08-01T14:15:25.190" v="120" actId="700"/>
          <ac:spMkLst>
            <pc:docMk/>
            <pc:sldMk cId="2522210277" sldId="258"/>
            <ac:spMk id="8" creationId="{4E2740F0-BCB2-CBF5-C97C-09B921B3E7EC}"/>
          </ac:spMkLst>
        </pc:spChg>
        <pc:spChg chg="add mod ord">
          <ac:chgData name="Wakim, Suzanne" userId="0dd64dc4-6a17-4c2f-8a21-ceaa46cd19c6" providerId="ADAL" clId="{E90902F6-51B7-46FE-96CE-76CC26FA34E1}" dt="2023-08-01T14:15:25.190" v="120" actId="700"/>
          <ac:spMkLst>
            <pc:docMk/>
            <pc:sldMk cId="2522210277" sldId="258"/>
            <ac:spMk id="9" creationId="{BCE90CF9-115A-822D-DEB0-028ADC3BED1A}"/>
          </ac:spMkLst>
        </pc:spChg>
        <pc:picChg chg="add mod">
          <ac:chgData name="Wakim, Suzanne" userId="0dd64dc4-6a17-4c2f-8a21-ceaa46cd19c6" providerId="ADAL" clId="{E90902F6-51B7-46FE-96CE-76CC26FA34E1}" dt="2023-08-01T19:38:49.771" v="3620" actId="13244"/>
          <ac:picMkLst>
            <pc:docMk/>
            <pc:sldMk cId="2522210277" sldId="258"/>
            <ac:picMk id="1026" creationId="{FC38ED69-FB31-A02F-3925-C6C1D7A3A06F}"/>
          </ac:picMkLst>
        </pc:picChg>
        <pc:picChg chg="add mod">
          <ac:chgData name="Wakim, Suzanne" userId="0dd64dc4-6a17-4c2f-8a21-ceaa46cd19c6" providerId="ADAL" clId="{E90902F6-51B7-46FE-96CE-76CC26FA34E1}" dt="2023-08-01T19:38:57.478" v="3621" actId="13244"/>
          <ac:picMkLst>
            <pc:docMk/>
            <pc:sldMk cId="2522210277" sldId="258"/>
            <ac:picMk id="1028" creationId="{30228E99-5D09-C6AE-28D6-B6BF54815ABB}"/>
          </ac:picMkLst>
        </pc:picChg>
      </pc:sldChg>
      <pc:sldChg chg="addSp delSp modSp mod modClrScheme chgLayout">
        <pc:chgData name="Wakim, Suzanne" userId="0dd64dc4-6a17-4c2f-8a21-ceaa46cd19c6" providerId="ADAL" clId="{E90902F6-51B7-46FE-96CE-76CC26FA34E1}" dt="2023-08-01T19:34:23.336" v="3463" actId="962"/>
        <pc:sldMkLst>
          <pc:docMk/>
          <pc:sldMk cId="3557563655" sldId="259"/>
        </pc:sldMkLst>
        <pc:spChg chg="del mod ord">
          <ac:chgData name="Wakim, Suzanne" userId="0dd64dc4-6a17-4c2f-8a21-ceaa46cd19c6" providerId="ADAL" clId="{E90902F6-51B7-46FE-96CE-76CC26FA34E1}" dt="2023-08-01T14:46:35.441" v="348" actId="700"/>
          <ac:spMkLst>
            <pc:docMk/>
            <pc:sldMk cId="3557563655" sldId="259"/>
            <ac:spMk id="2" creationId="{EF3166A1-0A18-9F2A-5CA1-602195104F16}"/>
          </ac:spMkLst>
        </pc:spChg>
        <pc:spChg chg="del">
          <ac:chgData name="Wakim, Suzanne" userId="0dd64dc4-6a17-4c2f-8a21-ceaa46cd19c6" providerId="ADAL" clId="{E90902F6-51B7-46FE-96CE-76CC26FA34E1}" dt="2023-08-01T14:46:35.441" v="348" actId="700"/>
          <ac:spMkLst>
            <pc:docMk/>
            <pc:sldMk cId="3557563655" sldId="259"/>
            <ac:spMk id="3" creationId="{876C40E9-3450-92F6-AAFF-7ADE566EC426}"/>
          </ac:spMkLst>
        </pc:spChg>
        <pc:spChg chg="del mod ord">
          <ac:chgData name="Wakim, Suzanne" userId="0dd64dc4-6a17-4c2f-8a21-ceaa46cd19c6" providerId="ADAL" clId="{E90902F6-51B7-46FE-96CE-76CC26FA34E1}" dt="2023-08-01T14:46:35.441" v="348" actId="700"/>
          <ac:spMkLst>
            <pc:docMk/>
            <pc:sldMk cId="3557563655" sldId="259"/>
            <ac:spMk id="4" creationId="{05FFA0B3-0CC9-360C-EE32-8220C0CEAE8D}"/>
          </ac:spMkLst>
        </pc:spChg>
        <pc:spChg chg="del">
          <ac:chgData name="Wakim, Suzanne" userId="0dd64dc4-6a17-4c2f-8a21-ceaa46cd19c6" providerId="ADAL" clId="{E90902F6-51B7-46FE-96CE-76CC26FA34E1}" dt="2023-08-01T14:46:35.441" v="348" actId="700"/>
          <ac:spMkLst>
            <pc:docMk/>
            <pc:sldMk cId="3557563655" sldId="259"/>
            <ac:spMk id="5" creationId="{6BE4F119-96A9-EC38-59B4-28DD9E16945E}"/>
          </ac:spMkLst>
        </pc:spChg>
        <pc:spChg chg="del mod ord">
          <ac:chgData name="Wakim, Suzanne" userId="0dd64dc4-6a17-4c2f-8a21-ceaa46cd19c6" providerId="ADAL" clId="{E90902F6-51B7-46FE-96CE-76CC26FA34E1}" dt="2023-08-01T14:46:35.441" v="348" actId="700"/>
          <ac:spMkLst>
            <pc:docMk/>
            <pc:sldMk cId="3557563655" sldId="259"/>
            <ac:spMk id="6" creationId="{AD093A79-6EB0-5776-86B5-8B815F8C1831}"/>
          </ac:spMkLst>
        </pc:spChg>
        <pc:spChg chg="add mod ord">
          <ac:chgData name="Wakim, Suzanne" userId="0dd64dc4-6a17-4c2f-8a21-ceaa46cd19c6" providerId="ADAL" clId="{E90902F6-51B7-46FE-96CE-76CC26FA34E1}" dt="2023-08-01T15:15:05.773" v="461" actId="20577"/>
          <ac:spMkLst>
            <pc:docMk/>
            <pc:sldMk cId="3557563655" sldId="259"/>
            <ac:spMk id="7" creationId="{DCC2E5B8-53C2-C6F1-7335-17841AD493A5}"/>
          </ac:spMkLst>
        </pc:spChg>
        <pc:spChg chg="add mod ord">
          <ac:chgData name="Wakim, Suzanne" userId="0dd64dc4-6a17-4c2f-8a21-ceaa46cd19c6" providerId="ADAL" clId="{E90902F6-51B7-46FE-96CE-76CC26FA34E1}" dt="2023-08-01T15:45:17.307" v="662" actId="948"/>
          <ac:spMkLst>
            <pc:docMk/>
            <pc:sldMk cId="3557563655" sldId="259"/>
            <ac:spMk id="8" creationId="{4E2DE0F7-FA21-3B2A-1474-25C9C12A84CA}"/>
          </ac:spMkLst>
        </pc:spChg>
        <pc:spChg chg="add del mod ord">
          <ac:chgData name="Wakim, Suzanne" userId="0dd64dc4-6a17-4c2f-8a21-ceaa46cd19c6" providerId="ADAL" clId="{E90902F6-51B7-46FE-96CE-76CC26FA34E1}" dt="2023-08-01T14:46:41.033" v="349"/>
          <ac:spMkLst>
            <pc:docMk/>
            <pc:sldMk cId="3557563655" sldId="259"/>
            <ac:spMk id="9" creationId="{5A4D7359-92CD-C6E5-4873-257F74991DA0}"/>
          </ac:spMkLst>
        </pc:spChg>
        <pc:picChg chg="add mod">
          <ac:chgData name="Wakim, Suzanne" userId="0dd64dc4-6a17-4c2f-8a21-ceaa46cd19c6" providerId="ADAL" clId="{E90902F6-51B7-46FE-96CE-76CC26FA34E1}" dt="2023-08-01T19:34:23.336" v="3463" actId="962"/>
          <ac:picMkLst>
            <pc:docMk/>
            <pc:sldMk cId="3557563655" sldId="259"/>
            <ac:picMk id="10" creationId="{253016C9-A473-EC73-F80E-D276D0027038}"/>
          </ac:picMkLst>
        </pc:picChg>
      </pc:sldChg>
      <pc:sldChg chg="addSp delSp modSp new mod modClrScheme chgLayout">
        <pc:chgData name="Wakim, Suzanne" userId="0dd64dc4-6a17-4c2f-8a21-ceaa46cd19c6" providerId="ADAL" clId="{E90902F6-51B7-46FE-96CE-76CC26FA34E1}" dt="2023-08-01T19:39:06.138" v="3622" actId="13244"/>
        <pc:sldMkLst>
          <pc:docMk/>
          <pc:sldMk cId="950248142" sldId="260"/>
        </pc:sldMkLst>
        <pc:spChg chg="add del mod ord">
          <ac:chgData name="Wakim, Suzanne" userId="0dd64dc4-6a17-4c2f-8a21-ceaa46cd19c6" providerId="ADAL" clId="{E90902F6-51B7-46FE-96CE-76CC26FA34E1}" dt="2023-08-01T14:15:28.858" v="121" actId="700"/>
          <ac:spMkLst>
            <pc:docMk/>
            <pc:sldMk cId="950248142" sldId="260"/>
            <ac:spMk id="2" creationId="{9211736B-4470-A0CE-2BDB-C51585D7E1EB}"/>
          </ac:spMkLst>
        </pc:spChg>
        <pc:spChg chg="add del mod">
          <ac:chgData name="Wakim, Suzanne" userId="0dd64dc4-6a17-4c2f-8a21-ceaa46cd19c6" providerId="ADAL" clId="{E90902F6-51B7-46FE-96CE-76CC26FA34E1}" dt="2023-08-01T14:15:28.858" v="121" actId="700"/>
          <ac:spMkLst>
            <pc:docMk/>
            <pc:sldMk cId="950248142" sldId="260"/>
            <ac:spMk id="3" creationId="{6B61EBE2-F452-3099-C911-2BB45015032B}"/>
          </ac:spMkLst>
        </pc:spChg>
        <pc:spChg chg="add del mod ord">
          <ac:chgData name="Wakim, Suzanne" userId="0dd64dc4-6a17-4c2f-8a21-ceaa46cd19c6" providerId="ADAL" clId="{E90902F6-51B7-46FE-96CE-76CC26FA34E1}" dt="2023-08-01T14:15:35.615" v="122" actId="700"/>
          <ac:spMkLst>
            <pc:docMk/>
            <pc:sldMk cId="950248142" sldId="260"/>
            <ac:spMk id="4" creationId="{62F4B6B7-6B07-81D4-1DA4-EE5F5AAB7A63}"/>
          </ac:spMkLst>
        </pc:spChg>
        <pc:spChg chg="add mod ord">
          <ac:chgData name="Wakim, Suzanne" userId="0dd64dc4-6a17-4c2f-8a21-ceaa46cd19c6" providerId="ADAL" clId="{E90902F6-51B7-46FE-96CE-76CC26FA34E1}" dt="2023-08-01T14:46:54.090" v="350" actId="6549"/>
          <ac:spMkLst>
            <pc:docMk/>
            <pc:sldMk cId="950248142" sldId="260"/>
            <ac:spMk id="5" creationId="{75163E5B-97A3-6B2D-DE78-AA2A545848A9}"/>
          </ac:spMkLst>
        </pc:spChg>
        <pc:spChg chg="add del mod ord">
          <ac:chgData name="Wakim, Suzanne" userId="0dd64dc4-6a17-4c2f-8a21-ceaa46cd19c6" providerId="ADAL" clId="{E90902F6-51B7-46FE-96CE-76CC26FA34E1}" dt="2023-08-01T14:16:32.089" v="162" actId="478"/>
          <ac:spMkLst>
            <pc:docMk/>
            <pc:sldMk cId="950248142" sldId="260"/>
            <ac:spMk id="6" creationId="{B5BA7468-1A0D-DF51-664C-89FC6B87A9C5}"/>
          </ac:spMkLst>
        </pc:spChg>
        <pc:spChg chg="add mod ord">
          <ac:chgData name="Wakim, Suzanne" userId="0dd64dc4-6a17-4c2f-8a21-ceaa46cd19c6" providerId="ADAL" clId="{E90902F6-51B7-46FE-96CE-76CC26FA34E1}" dt="2023-08-01T15:44:59.196" v="661" actId="948"/>
          <ac:spMkLst>
            <pc:docMk/>
            <pc:sldMk cId="950248142" sldId="260"/>
            <ac:spMk id="7" creationId="{D07FBE06-C042-99AE-95FE-A32B3DE30BB8}"/>
          </ac:spMkLst>
        </pc:spChg>
        <pc:picChg chg="add del mod">
          <ac:chgData name="Wakim, Suzanne" userId="0dd64dc4-6a17-4c2f-8a21-ceaa46cd19c6" providerId="ADAL" clId="{E90902F6-51B7-46FE-96CE-76CC26FA34E1}" dt="2023-08-01T19:39:06.138" v="3622" actId="13244"/>
          <ac:picMkLst>
            <pc:docMk/>
            <pc:sldMk cId="950248142" sldId="260"/>
            <ac:picMk id="2050" creationId="{0537D2E7-27DD-409C-6DFB-38A0BB7A3A18}"/>
          </ac:picMkLst>
        </pc:picChg>
      </pc:sldChg>
      <pc:sldChg chg="addSp delSp modSp new del mod ord modClrScheme chgLayout">
        <pc:chgData name="Wakim, Suzanne" userId="0dd64dc4-6a17-4c2f-8a21-ceaa46cd19c6" providerId="ADAL" clId="{E90902F6-51B7-46FE-96CE-76CC26FA34E1}" dt="2023-08-01T16:05:53.357" v="831" actId="47"/>
        <pc:sldMkLst>
          <pc:docMk/>
          <pc:sldMk cId="1493200146" sldId="261"/>
        </pc:sldMkLst>
        <pc:spChg chg="add del mod ord">
          <ac:chgData name="Wakim, Suzanne" userId="0dd64dc4-6a17-4c2f-8a21-ceaa46cd19c6" providerId="ADAL" clId="{E90902F6-51B7-46FE-96CE-76CC26FA34E1}" dt="2023-08-01T14:08:40" v="40" actId="700"/>
          <ac:spMkLst>
            <pc:docMk/>
            <pc:sldMk cId="1493200146" sldId="261"/>
            <ac:spMk id="3" creationId="{59AC656A-8E2F-BA67-3B8D-B33C3E55833B}"/>
          </ac:spMkLst>
        </pc:spChg>
        <pc:spChg chg="add del mod ord">
          <ac:chgData name="Wakim, Suzanne" userId="0dd64dc4-6a17-4c2f-8a21-ceaa46cd19c6" providerId="ADAL" clId="{E90902F6-51B7-46FE-96CE-76CC26FA34E1}" dt="2023-08-01T14:08:40" v="40" actId="700"/>
          <ac:spMkLst>
            <pc:docMk/>
            <pc:sldMk cId="1493200146" sldId="261"/>
            <ac:spMk id="4" creationId="{CB53AD6B-3738-1333-CF1E-5B9E92491349}"/>
          </ac:spMkLst>
        </pc:spChg>
        <pc:spChg chg="add del mod ord">
          <ac:chgData name="Wakim, Suzanne" userId="0dd64dc4-6a17-4c2f-8a21-ceaa46cd19c6" providerId="ADAL" clId="{E90902F6-51B7-46FE-96CE-76CC26FA34E1}" dt="2023-08-01T14:08:40" v="40" actId="700"/>
          <ac:spMkLst>
            <pc:docMk/>
            <pc:sldMk cId="1493200146" sldId="261"/>
            <ac:spMk id="5" creationId="{95BFEE9F-8B28-2655-A137-DA9ED16E74B1}"/>
          </ac:spMkLst>
        </pc:spChg>
        <pc:spChg chg="add del mod ord">
          <ac:chgData name="Wakim, Suzanne" userId="0dd64dc4-6a17-4c2f-8a21-ceaa46cd19c6" providerId="ADAL" clId="{E90902F6-51B7-46FE-96CE-76CC26FA34E1}" dt="2023-08-01T14:08:40" v="40" actId="700"/>
          <ac:spMkLst>
            <pc:docMk/>
            <pc:sldMk cId="1493200146" sldId="261"/>
            <ac:spMk id="6" creationId="{3E714564-776E-4F8C-AA48-16BA48F0F40C}"/>
          </ac:spMkLst>
        </pc:spChg>
        <pc:spChg chg="add del mod ord">
          <ac:chgData name="Wakim, Suzanne" userId="0dd64dc4-6a17-4c2f-8a21-ceaa46cd19c6" providerId="ADAL" clId="{E90902F6-51B7-46FE-96CE-76CC26FA34E1}" dt="2023-08-01T14:08:40" v="40" actId="700"/>
          <ac:spMkLst>
            <pc:docMk/>
            <pc:sldMk cId="1493200146" sldId="261"/>
            <ac:spMk id="7" creationId="{1D58D90C-123E-02DF-661C-967C3ECCFC14}"/>
          </ac:spMkLst>
        </pc:spChg>
        <pc:graphicFrameChg chg="add mod">
          <ac:chgData name="Wakim, Suzanne" userId="0dd64dc4-6a17-4c2f-8a21-ceaa46cd19c6" providerId="ADAL" clId="{E90902F6-51B7-46FE-96CE-76CC26FA34E1}" dt="2023-08-01T04:08:29.200" v="11" actId="14100"/>
          <ac:graphicFrameMkLst>
            <pc:docMk/>
            <pc:sldMk cId="1493200146" sldId="261"/>
            <ac:graphicFrameMk id="2" creationId="{53488993-6409-67A3-2FB8-342CF999B964}"/>
          </ac:graphicFrameMkLst>
        </pc:graphicFrameChg>
      </pc:sldChg>
      <pc:sldChg chg="addSp delSp modSp new mod modClrScheme chgLayout">
        <pc:chgData name="Wakim, Suzanne" userId="0dd64dc4-6a17-4c2f-8a21-ceaa46cd19c6" providerId="ADAL" clId="{E90902F6-51B7-46FE-96CE-76CC26FA34E1}" dt="2023-08-01T17:21:23.860" v="3011" actId="962"/>
        <pc:sldMkLst>
          <pc:docMk/>
          <pc:sldMk cId="3914694865" sldId="262"/>
        </pc:sldMkLst>
        <pc:spChg chg="del mod ord">
          <ac:chgData name="Wakim, Suzanne" userId="0dd64dc4-6a17-4c2f-8a21-ceaa46cd19c6" providerId="ADAL" clId="{E90902F6-51B7-46FE-96CE-76CC26FA34E1}" dt="2023-08-01T14:40:36.603" v="178" actId="700"/>
          <ac:spMkLst>
            <pc:docMk/>
            <pc:sldMk cId="3914694865" sldId="262"/>
            <ac:spMk id="2" creationId="{E1426AEF-B682-7793-534E-C63210A436EB}"/>
          </ac:spMkLst>
        </pc:spChg>
        <pc:spChg chg="add del mod ord">
          <ac:chgData name="Wakim, Suzanne" userId="0dd64dc4-6a17-4c2f-8a21-ceaa46cd19c6" providerId="ADAL" clId="{E90902F6-51B7-46FE-96CE-76CC26FA34E1}" dt="2023-08-01T15:01:42.299" v="408" actId="21"/>
          <ac:spMkLst>
            <pc:docMk/>
            <pc:sldMk cId="3914694865" sldId="262"/>
            <ac:spMk id="3" creationId="{ECF31925-0FAB-02DF-3548-BFCFA3BFB07F}"/>
          </ac:spMkLst>
        </pc:spChg>
        <pc:spChg chg="add del mod ord">
          <ac:chgData name="Wakim, Suzanne" userId="0dd64dc4-6a17-4c2f-8a21-ceaa46cd19c6" providerId="ADAL" clId="{E90902F6-51B7-46FE-96CE-76CC26FA34E1}" dt="2023-08-01T15:01:38.052" v="404" actId="14100"/>
          <ac:spMkLst>
            <pc:docMk/>
            <pc:sldMk cId="3914694865" sldId="262"/>
            <ac:spMk id="4" creationId="{366EDD12-B099-9383-29D8-7A641EDC4D20}"/>
          </ac:spMkLst>
        </pc:spChg>
        <pc:spChg chg="add del mod ord">
          <ac:chgData name="Wakim, Suzanne" userId="0dd64dc4-6a17-4c2f-8a21-ceaa46cd19c6" providerId="ADAL" clId="{E90902F6-51B7-46FE-96CE-76CC26FA34E1}" dt="2023-08-01T14:43:01.417" v="233"/>
          <ac:spMkLst>
            <pc:docMk/>
            <pc:sldMk cId="3914694865" sldId="262"/>
            <ac:spMk id="5" creationId="{B04036E4-BC7D-D306-FC5B-C6C34629EF4D}"/>
          </ac:spMkLst>
        </pc:spChg>
        <pc:spChg chg="add del mod">
          <ac:chgData name="Wakim, Suzanne" userId="0dd64dc4-6a17-4c2f-8a21-ceaa46cd19c6" providerId="ADAL" clId="{E90902F6-51B7-46FE-96CE-76CC26FA34E1}" dt="2023-08-01T14:47:10.053" v="361" actId="478"/>
          <ac:spMkLst>
            <pc:docMk/>
            <pc:sldMk cId="3914694865" sldId="262"/>
            <ac:spMk id="6" creationId="{6BFA65CF-F081-B674-FDF6-56F3D5A03BE8}"/>
          </ac:spMkLst>
        </pc:spChg>
        <pc:spChg chg="add del mod">
          <ac:chgData name="Wakim, Suzanne" userId="0dd64dc4-6a17-4c2f-8a21-ceaa46cd19c6" providerId="ADAL" clId="{E90902F6-51B7-46FE-96CE-76CC26FA34E1}" dt="2023-08-01T14:47:06.971" v="360" actId="478"/>
          <ac:spMkLst>
            <pc:docMk/>
            <pc:sldMk cId="3914694865" sldId="262"/>
            <ac:spMk id="7" creationId="{045400F3-D76F-284A-2744-027BA7015C3E}"/>
          </ac:spMkLst>
        </pc:spChg>
        <pc:spChg chg="add del">
          <ac:chgData name="Wakim, Suzanne" userId="0dd64dc4-6a17-4c2f-8a21-ceaa46cd19c6" providerId="ADAL" clId="{E90902F6-51B7-46FE-96CE-76CC26FA34E1}" dt="2023-08-01T14:48:03.573" v="368" actId="478"/>
          <ac:spMkLst>
            <pc:docMk/>
            <pc:sldMk cId="3914694865" sldId="262"/>
            <ac:spMk id="8" creationId="{F4E12AC3-10A9-D219-AA9A-AE6ADB24F89C}"/>
          </ac:spMkLst>
        </pc:spChg>
        <pc:spChg chg="add del mod">
          <ac:chgData name="Wakim, Suzanne" userId="0dd64dc4-6a17-4c2f-8a21-ceaa46cd19c6" providerId="ADAL" clId="{E90902F6-51B7-46FE-96CE-76CC26FA34E1}" dt="2023-08-01T14:47:58.868" v="366" actId="478"/>
          <ac:spMkLst>
            <pc:docMk/>
            <pc:sldMk cId="3914694865" sldId="262"/>
            <ac:spMk id="9" creationId="{0A7E58AA-C6AD-B943-0592-1457A7FFEB6F}"/>
          </ac:spMkLst>
        </pc:spChg>
        <pc:spChg chg="add del mod">
          <ac:chgData name="Wakim, Suzanne" userId="0dd64dc4-6a17-4c2f-8a21-ceaa46cd19c6" providerId="ADAL" clId="{E90902F6-51B7-46FE-96CE-76CC26FA34E1}" dt="2023-08-01T15:01:42.299" v="408" actId="21"/>
          <ac:spMkLst>
            <pc:docMk/>
            <pc:sldMk cId="3914694865" sldId="262"/>
            <ac:spMk id="11" creationId="{A584033F-7237-5172-D7A0-BC50067E04F1}"/>
          </ac:spMkLst>
        </pc:spChg>
        <pc:picChg chg="add del mod">
          <ac:chgData name="Wakim, Suzanne" userId="0dd64dc4-6a17-4c2f-8a21-ceaa46cd19c6" providerId="ADAL" clId="{E90902F6-51B7-46FE-96CE-76CC26FA34E1}" dt="2023-08-01T14:47:04.517" v="359" actId="478"/>
          <ac:picMkLst>
            <pc:docMk/>
            <pc:sldMk cId="3914694865" sldId="262"/>
            <ac:picMk id="3074" creationId="{0D305651-2FAF-5990-782A-9BF3B3C0D380}"/>
          </ac:picMkLst>
        </pc:picChg>
        <pc:picChg chg="add mod">
          <ac:chgData name="Wakim, Suzanne" userId="0dd64dc4-6a17-4c2f-8a21-ceaa46cd19c6" providerId="ADAL" clId="{E90902F6-51B7-46FE-96CE-76CC26FA34E1}" dt="2023-08-01T17:21:18.572" v="3009" actId="962"/>
          <ac:picMkLst>
            <pc:docMk/>
            <pc:sldMk cId="3914694865" sldId="262"/>
            <ac:picMk id="3078" creationId="{C330B24E-AFE5-63C8-B087-143A98E58B13}"/>
          </ac:picMkLst>
        </pc:picChg>
        <pc:picChg chg="add mod">
          <ac:chgData name="Wakim, Suzanne" userId="0dd64dc4-6a17-4c2f-8a21-ceaa46cd19c6" providerId="ADAL" clId="{E90902F6-51B7-46FE-96CE-76CC26FA34E1}" dt="2023-08-01T17:21:20.908" v="3010" actId="962"/>
          <ac:picMkLst>
            <pc:docMk/>
            <pc:sldMk cId="3914694865" sldId="262"/>
            <ac:picMk id="3079" creationId="{34464833-0A8E-D40B-6734-1AD2F2112CA7}"/>
          </ac:picMkLst>
        </pc:picChg>
        <pc:picChg chg="add mod">
          <ac:chgData name="Wakim, Suzanne" userId="0dd64dc4-6a17-4c2f-8a21-ceaa46cd19c6" providerId="ADAL" clId="{E90902F6-51B7-46FE-96CE-76CC26FA34E1}" dt="2023-08-01T17:21:23.860" v="3011" actId="962"/>
          <ac:picMkLst>
            <pc:docMk/>
            <pc:sldMk cId="3914694865" sldId="262"/>
            <ac:picMk id="3080" creationId="{A9758282-7E4F-D9B9-8710-CEBC8884E8CD}"/>
          </ac:picMkLst>
        </pc:picChg>
      </pc:sldChg>
      <pc:sldChg chg="addSp delSp modSp new mod modClrScheme chgLayout">
        <pc:chgData name="Wakim, Suzanne" userId="0dd64dc4-6a17-4c2f-8a21-ceaa46cd19c6" providerId="ADAL" clId="{E90902F6-51B7-46FE-96CE-76CC26FA34E1}" dt="2023-08-01T15:45:30.017" v="665" actId="948"/>
        <pc:sldMkLst>
          <pc:docMk/>
          <pc:sldMk cId="1473513497" sldId="263"/>
        </pc:sldMkLst>
        <pc:spChg chg="mod ord">
          <ac:chgData name="Wakim, Suzanne" userId="0dd64dc4-6a17-4c2f-8a21-ceaa46cd19c6" providerId="ADAL" clId="{E90902F6-51B7-46FE-96CE-76CC26FA34E1}" dt="2023-08-01T15:29:13.287" v="502" actId="700"/>
          <ac:spMkLst>
            <pc:docMk/>
            <pc:sldMk cId="1473513497" sldId="263"/>
            <ac:spMk id="2" creationId="{5BBD2868-0944-E067-18E8-B27542EAF0D7}"/>
          </ac:spMkLst>
        </pc:spChg>
        <pc:spChg chg="add mod ord">
          <ac:chgData name="Wakim, Suzanne" userId="0dd64dc4-6a17-4c2f-8a21-ceaa46cd19c6" providerId="ADAL" clId="{E90902F6-51B7-46FE-96CE-76CC26FA34E1}" dt="2023-08-01T15:45:30.017" v="665" actId="948"/>
          <ac:spMkLst>
            <pc:docMk/>
            <pc:sldMk cId="1473513497" sldId="263"/>
            <ac:spMk id="3" creationId="{8FAB1BCE-EA9A-74F3-B84B-EA518774C4A2}"/>
          </ac:spMkLst>
        </pc:spChg>
        <pc:spChg chg="add del mod ord">
          <ac:chgData name="Wakim, Suzanne" userId="0dd64dc4-6a17-4c2f-8a21-ceaa46cd19c6" providerId="ADAL" clId="{E90902F6-51B7-46FE-96CE-76CC26FA34E1}" dt="2023-08-01T15:29:18.047" v="505" actId="478"/>
          <ac:spMkLst>
            <pc:docMk/>
            <pc:sldMk cId="1473513497" sldId="263"/>
            <ac:spMk id="4" creationId="{5F34A9F6-0179-B0D5-44E3-A36D9C8EB227}"/>
          </ac:spMkLst>
        </pc:spChg>
      </pc:sldChg>
      <pc:sldChg chg="addSp delSp modSp new mod modClrScheme chgLayout">
        <pc:chgData name="Wakim, Suzanne" userId="0dd64dc4-6a17-4c2f-8a21-ceaa46cd19c6" providerId="ADAL" clId="{E90902F6-51B7-46FE-96CE-76CC26FA34E1}" dt="2023-08-01T15:42:54.766" v="639" actId="1076"/>
        <pc:sldMkLst>
          <pc:docMk/>
          <pc:sldMk cId="404128451" sldId="264"/>
        </pc:sldMkLst>
        <pc:spChg chg="mod ord">
          <ac:chgData name="Wakim, Suzanne" userId="0dd64dc4-6a17-4c2f-8a21-ceaa46cd19c6" providerId="ADAL" clId="{E90902F6-51B7-46FE-96CE-76CC26FA34E1}" dt="2023-08-01T15:42:54.766" v="639" actId="1076"/>
          <ac:spMkLst>
            <pc:docMk/>
            <pc:sldMk cId="404128451" sldId="264"/>
            <ac:spMk id="2" creationId="{F3D523DD-B691-7559-5008-C73FF9C841D5}"/>
          </ac:spMkLst>
        </pc:spChg>
        <pc:spChg chg="add mod ord">
          <ac:chgData name="Wakim, Suzanne" userId="0dd64dc4-6a17-4c2f-8a21-ceaa46cd19c6" providerId="ADAL" clId="{E90902F6-51B7-46FE-96CE-76CC26FA34E1}" dt="2023-08-01T15:42:54.473" v="638" actId="14100"/>
          <ac:spMkLst>
            <pc:docMk/>
            <pc:sldMk cId="404128451" sldId="264"/>
            <ac:spMk id="3" creationId="{CEBAD2A1-EA7D-F39A-D50F-76C3B159CBF3}"/>
          </ac:spMkLst>
        </pc:spChg>
        <pc:spChg chg="add del mod ord">
          <ac:chgData name="Wakim, Suzanne" userId="0dd64dc4-6a17-4c2f-8a21-ceaa46cd19c6" providerId="ADAL" clId="{E90902F6-51B7-46FE-96CE-76CC26FA34E1}" dt="2023-08-01T15:40:22.751" v="543" actId="478"/>
          <ac:spMkLst>
            <pc:docMk/>
            <pc:sldMk cId="404128451" sldId="264"/>
            <ac:spMk id="4" creationId="{D1FC3850-4A75-322B-05B8-DD32E3648EDA}"/>
          </ac:spMkLst>
        </pc:spChg>
      </pc:sldChg>
      <pc:sldChg chg="addSp delSp modSp new mod modClrScheme chgLayout">
        <pc:chgData name="Wakim, Suzanne" userId="0dd64dc4-6a17-4c2f-8a21-ceaa46cd19c6" providerId="ADAL" clId="{E90902F6-51B7-46FE-96CE-76CC26FA34E1}" dt="2023-08-01T19:34:30.196" v="3513" actId="962"/>
        <pc:sldMkLst>
          <pc:docMk/>
          <pc:sldMk cId="677335879" sldId="265"/>
        </pc:sldMkLst>
        <pc:spChg chg="del mod ord">
          <ac:chgData name="Wakim, Suzanne" userId="0dd64dc4-6a17-4c2f-8a21-ceaa46cd19c6" providerId="ADAL" clId="{E90902F6-51B7-46FE-96CE-76CC26FA34E1}" dt="2023-08-01T15:43:15.032" v="640" actId="700"/>
          <ac:spMkLst>
            <pc:docMk/>
            <pc:sldMk cId="677335879" sldId="265"/>
            <ac:spMk id="2" creationId="{4CE226DC-6945-C8C7-238A-1F4FECED62E3}"/>
          </ac:spMkLst>
        </pc:spChg>
        <pc:spChg chg="add mod ord">
          <ac:chgData name="Wakim, Suzanne" userId="0dd64dc4-6a17-4c2f-8a21-ceaa46cd19c6" providerId="ADAL" clId="{E90902F6-51B7-46FE-96CE-76CC26FA34E1}" dt="2023-08-01T15:48:15.736" v="676" actId="20577"/>
          <ac:spMkLst>
            <pc:docMk/>
            <pc:sldMk cId="677335879" sldId="265"/>
            <ac:spMk id="3" creationId="{0A2B2EF9-1309-FD01-9E51-5C5A70B9C7D0}"/>
          </ac:spMkLst>
        </pc:spChg>
        <pc:spChg chg="add mod ord">
          <ac:chgData name="Wakim, Suzanne" userId="0dd64dc4-6a17-4c2f-8a21-ceaa46cd19c6" providerId="ADAL" clId="{E90902F6-51B7-46FE-96CE-76CC26FA34E1}" dt="2023-08-01T16:06:38.917" v="836" actId="14100"/>
          <ac:spMkLst>
            <pc:docMk/>
            <pc:sldMk cId="677335879" sldId="265"/>
            <ac:spMk id="4" creationId="{102BCDD3-E09D-1B74-FBD3-6BFE4668AABD}"/>
          </ac:spMkLst>
        </pc:spChg>
        <pc:spChg chg="add del mod ord">
          <ac:chgData name="Wakim, Suzanne" userId="0dd64dc4-6a17-4c2f-8a21-ceaa46cd19c6" providerId="ADAL" clId="{E90902F6-51B7-46FE-96CE-76CC26FA34E1}" dt="2023-08-01T15:43:18.732" v="641" actId="478"/>
          <ac:spMkLst>
            <pc:docMk/>
            <pc:sldMk cId="677335879" sldId="265"/>
            <ac:spMk id="5" creationId="{1367BEFE-2292-3CCE-D40E-E37642222A89}"/>
          </ac:spMkLst>
        </pc:spChg>
        <pc:picChg chg="add mod">
          <ac:chgData name="Wakim, Suzanne" userId="0dd64dc4-6a17-4c2f-8a21-ceaa46cd19c6" providerId="ADAL" clId="{E90902F6-51B7-46FE-96CE-76CC26FA34E1}" dt="2023-08-01T19:34:30.196" v="3513" actId="962"/>
          <ac:picMkLst>
            <pc:docMk/>
            <pc:sldMk cId="677335879" sldId="265"/>
            <ac:picMk id="5122" creationId="{6D8A9373-EB31-5F5C-01BD-3D86A3F32046}"/>
          </ac:picMkLst>
        </pc:picChg>
      </pc:sldChg>
      <pc:sldChg chg="addSp delSp modSp new mod modClrScheme chgLayout">
        <pc:chgData name="Wakim, Suzanne" userId="0dd64dc4-6a17-4c2f-8a21-ceaa46cd19c6" providerId="ADAL" clId="{E90902F6-51B7-46FE-96CE-76CC26FA34E1}" dt="2023-08-01T15:54:01.079" v="693" actId="14100"/>
        <pc:sldMkLst>
          <pc:docMk/>
          <pc:sldMk cId="1499925106" sldId="266"/>
        </pc:sldMkLst>
        <pc:spChg chg="del">
          <ac:chgData name="Wakim, Suzanne" userId="0dd64dc4-6a17-4c2f-8a21-ceaa46cd19c6" providerId="ADAL" clId="{E90902F6-51B7-46FE-96CE-76CC26FA34E1}" dt="2023-08-01T15:48:22.629" v="677" actId="700"/>
          <ac:spMkLst>
            <pc:docMk/>
            <pc:sldMk cId="1499925106" sldId="266"/>
            <ac:spMk id="2" creationId="{852D758B-2531-7820-5340-41AE03F51736}"/>
          </ac:spMkLst>
        </pc:spChg>
        <pc:spChg chg="add del mod ord">
          <ac:chgData name="Wakim, Suzanne" userId="0dd64dc4-6a17-4c2f-8a21-ceaa46cd19c6" providerId="ADAL" clId="{E90902F6-51B7-46FE-96CE-76CC26FA34E1}" dt="2023-08-01T15:48:26.315" v="678" actId="700"/>
          <ac:spMkLst>
            <pc:docMk/>
            <pc:sldMk cId="1499925106" sldId="266"/>
            <ac:spMk id="3" creationId="{E0066845-4A35-C5E3-DA9D-F733D105B54F}"/>
          </ac:spMkLst>
        </pc:spChg>
        <pc:spChg chg="add mod ord">
          <ac:chgData name="Wakim, Suzanne" userId="0dd64dc4-6a17-4c2f-8a21-ceaa46cd19c6" providerId="ADAL" clId="{E90902F6-51B7-46FE-96CE-76CC26FA34E1}" dt="2023-08-01T15:48:35.252" v="679"/>
          <ac:spMkLst>
            <pc:docMk/>
            <pc:sldMk cId="1499925106" sldId="266"/>
            <ac:spMk id="4" creationId="{B3DE2877-F115-EBF4-DC37-6E1C2A986B2B}"/>
          </ac:spMkLst>
        </pc:spChg>
        <pc:spChg chg="add mod ord">
          <ac:chgData name="Wakim, Suzanne" userId="0dd64dc4-6a17-4c2f-8a21-ceaa46cd19c6" providerId="ADAL" clId="{E90902F6-51B7-46FE-96CE-76CC26FA34E1}" dt="2023-08-01T15:54:01.079" v="693" actId="14100"/>
          <ac:spMkLst>
            <pc:docMk/>
            <pc:sldMk cId="1499925106" sldId="266"/>
            <ac:spMk id="5" creationId="{66D7FD73-3B20-319F-F830-1B8B034BBEC5}"/>
          </ac:spMkLst>
        </pc:spChg>
        <pc:spChg chg="add del mod ord">
          <ac:chgData name="Wakim, Suzanne" userId="0dd64dc4-6a17-4c2f-8a21-ceaa46cd19c6" providerId="ADAL" clId="{E90902F6-51B7-46FE-96CE-76CC26FA34E1}" dt="2023-08-01T15:48:47.903" v="680" actId="478"/>
          <ac:spMkLst>
            <pc:docMk/>
            <pc:sldMk cId="1499925106" sldId="266"/>
            <ac:spMk id="6" creationId="{8355C622-0050-EC11-820B-311A4F23CC7B}"/>
          </ac:spMkLst>
        </pc:spChg>
      </pc:sldChg>
      <pc:sldChg chg="addSp delSp modSp new mod modClrScheme chgLayout">
        <pc:chgData name="Wakim, Suzanne" userId="0dd64dc4-6a17-4c2f-8a21-ceaa46cd19c6" providerId="ADAL" clId="{E90902F6-51B7-46FE-96CE-76CC26FA34E1}" dt="2023-08-01T15:55:01.848" v="703" actId="14100"/>
        <pc:sldMkLst>
          <pc:docMk/>
          <pc:sldMk cId="2508176600" sldId="267"/>
        </pc:sldMkLst>
        <pc:spChg chg="del mod ord">
          <ac:chgData name="Wakim, Suzanne" userId="0dd64dc4-6a17-4c2f-8a21-ceaa46cd19c6" providerId="ADAL" clId="{E90902F6-51B7-46FE-96CE-76CC26FA34E1}" dt="2023-08-01T15:54:20.449" v="694" actId="700"/>
          <ac:spMkLst>
            <pc:docMk/>
            <pc:sldMk cId="2508176600" sldId="267"/>
            <ac:spMk id="2" creationId="{02D16A32-8617-3A6E-0037-1D5621B52E8D}"/>
          </ac:spMkLst>
        </pc:spChg>
        <pc:spChg chg="add mod ord">
          <ac:chgData name="Wakim, Suzanne" userId="0dd64dc4-6a17-4c2f-8a21-ceaa46cd19c6" providerId="ADAL" clId="{E90902F6-51B7-46FE-96CE-76CC26FA34E1}" dt="2023-08-01T15:54:26.382" v="695"/>
          <ac:spMkLst>
            <pc:docMk/>
            <pc:sldMk cId="2508176600" sldId="267"/>
            <ac:spMk id="3" creationId="{2047B515-EC3B-8829-C71E-C3034DCEFD69}"/>
          </ac:spMkLst>
        </pc:spChg>
        <pc:spChg chg="add mod ord">
          <ac:chgData name="Wakim, Suzanne" userId="0dd64dc4-6a17-4c2f-8a21-ceaa46cd19c6" providerId="ADAL" clId="{E90902F6-51B7-46FE-96CE-76CC26FA34E1}" dt="2023-08-01T15:55:01.848" v="703" actId="14100"/>
          <ac:spMkLst>
            <pc:docMk/>
            <pc:sldMk cId="2508176600" sldId="267"/>
            <ac:spMk id="4" creationId="{28049382-FB2E-25C7-26A2-4D62D2784310}"/>
          </ac:spMkLst>
        </pc:spChg>
        <pc:spChg chg="add del mod ord">
          <ac:chgData name="Wakim, Suzanne" userId="0dd64dc4-6a17-4c2f-8a21-ceaa46cd19c6" providerId="ADAL" clId="{E90902F6-51B7-46FE-96CE-76CC26FA34E1}" dt="2023-08-01T15:54:28.945" v="696" actId="478"/>
          <ac:spMkLst>
            <pc:docMk/>
            <pc:sldMk cId="2508176600" sldId="267"/>
            <ac:spMk id="5" creationId="{DB3FFC96-C8CB-F559-DE4C-905EFEE520A0}"/>
          </ac:spMkLst>
        </pc:spChg>
      </pc:sldChg>
      <pc:sldChg chg="addSp delSp modSp new mod modClrScheme chgLayout">
        <pc:chgData name="Wakim, Suzanne" userId="0dd64dc4-6a17-4c2f-8a21-ceaa46cd19c6" providerId="ADAL" clId="{E90902F6-51B7-46FE-96CE-76CC26FA34E1}" dt="2023-08-01T15:58:29.128" v="716" actId="700"/>
        <pc:sldMkLst>
          <pc:docMk/>
          <pc:sldMk cId="2045344159" sldId="268"/>
        </pc:sldMkLst>
        <pc:spChg chg="mod ord">
          <ac:chgData name="Wakim, Suzanne" userId="0dd64dc4-6a17-4c2f-8a21-ceaa46cd19c6" providerId="ADAL" clId="{E90902F6-51B7-46FE-96CE-76CC26FA34E1}" dt="2023-08-01T15:58:29.128" v="716" actId="700"/>
          <ac:spMkLst>
            <pc:docMk/>
            <pc:sldMk cId="2045344159" sldId="268"/>
            <ac:spMk id="2" creationId="{3F4E5EEB-7637-2A90-2CB8-4188B52FDE69}"/>
          </ac:spMkLst>
        </pc:spChg>
        <pc:spChg chg="add mod ord">
          <ac:chgData name="Wakim, Suzanne" userId="0dd64dc4-6a17-4c2f-8a21-ceaa46cd19c6" providerId="ADAL" clId="{E90902F6-51B7-46FE-96CE-76CC26FA34E1}" dt="2023-08-01T15:58:29.128" v="716" actId="700"/>
          <ac:spMkLst>
            <pc:docMk/>
            <pc:sldMk cId="2045344159" sldId="268"/>
            <ac:spMk id="3" creationId="{9ECFA814-F6F8-4B92-0B8A-0BF556A9247C}"/>
          </ac:spMkLst>
        </pc:spChg>
        <pc:spChg chg="add del mod ord">
          <ac:chgData name="Wakim, Suzanne" userId="0dd64dc4-6a17-4c2f-8a21-ceaa46cd19c6" providerId="ADAL" clId="{E90902F6-51B7-46FE-96CE-76CC26FA34E1}" dt="2023-08-01T15:56:04.398" v="708" actId="478"/>
          <ac:spMkLst>
            <pc:docMk/>
            <pc:sldMk cId="2045344159" sldId="268"/>
            <ac:spMk id="4" creationId="{8F359CB3-3DEE-959C-18E6-DF1EFE30D662}"/>
          </ac:spMkLst>
        </pc:spChg>
      </pc:sldChg>
      <pc:sldChg chg="addSp modSp new mod modClrScheme chgLayout">
        <pc:chgData name="Wakim, Suzanne" userId="0dd64dc4-6a17-4c2f-8a21-ceaa46cd19c6" providerId="ADAL" clId="{E90902F6-51B7-46FE-96CE-76CC26FA34E1}" dt="2023-08-01T19:35:07.209" v="3514" actId="962"/>
        <pc:sldMkLst>
          <pc:docMk/>
          <pc:sldMk cId="3967651533" sldId="269"/>
        </pc:sldMkLst>
        <pc:spChg chg="mod ord">
          <ac:chgData name="Wakim, Suzanne" userId="0dd64dc4-6a17-4c2f-8a21-ceaa46cd19c6" providerId="ADAL" clId="{E90902F6-51B7-46FE-96CE-76CC26FA34E1}" dt="2023-08-01T16:07:01.718" v="841" actId="700"/>
          <ac:spMkLst>
            <pc:docMk/>
            <pc:sldMk cId="3967651533" sldId="269"/>
            <ac:spMk id="2" creationId="{BD765911-7628-4384-3E29-ADE679955835}"/>
          </ac:spMkLst>
        </pc:spChg>
        <pc:spChg chg="mod ord">
          <ac:chgData name="Wakim, Suzanne" userId="0dd64dc4-6a17-4c2f-8a21-ceaa46cd19c6" providerId="ADAL" clId="{E90902F6-51B7-46FE-96CE-76CC26FA34E1}" dt="2023-08-01T16:07:01.718" v="841" actId="700"/>
          <ac:spMkLst>
            <pc:docMk/>
            <pc:sldMk cId="3967651533" sldId="269"/>
            <ac:spMk id="3" creationId="{29DD839D-02E9-DDB4-30B6-F7A0B3DD2677}"/>
          </ac:spMkLst>
        </pc:spChg>
        <pc:picChg chg="add mod">
          <ac:chgData name="Wakim, Suzanne" userId="0dd64dc4-6a17-4c2f-8a21-ceaa46cd19c6" providerId="ADAL" clId="{E90902F6-51B7-46FE-96CE-76CC26FA34E1}" dt="2023-08-01T19:35:07.209" v="3514" actId="962"/>
          <ac:picMkLst>
            <pc:docMk/>
            <pc:sldMk cId="3967651533" sldId="269"/>
            <ac:picMk id="6146" creationId="{76B9EEF4-8440-CCC5-15EB-95B2196B3078}"/>
          </ac:picMkLst>
        </pc:picChg>
      </pc:sldChg>
      <pc:sldChg chg="addSp delSp modSp new mod modClrScheme chgLayout">
        <pc:chgData name="Wakim, Suzanne" userId="0dd64dc4-6a17-4c2f-8a21-ceaa46cd19c6" providerId="ADAL" clId="{E90902F6-51B7-46FE-96CE-76CC26FA34E1}" dt="2023-08-01T19:35:12.068" v="3517" actId="962"/>
        <pc:sldMkLst>
          <pc:docMk/>
          <pc:sldMk cId="1727952811" sldId="270"/>
        </pc:sldMkLst>
        <pc:spChg chg="mod ord">
          <ac:chgData name="Wakim, Suzanne" userId="0dd64dc4-6a17-4c2f-8a21-ceaa46cd19c6" providerId="ADAL" clId="{E90902F6-51B7-46FE-96CE-76CC26FA34E1}" dt="2023-08-01T16:08:23.974" v="936"/>
          <ac:spMkLst>
            <pc:docMk/>
            <pc:sldMk cId="1727952811" sldId="270"/>
            <ac:spMk id="2" creationId="{00FAA3A5-1A88-919A-E9E9-E8F426EFE914}"/>
          </ac:spMkLst>
        </pc:spChg>
        <pc:spChg chg="del mod ord">
          <ac:chgData name="Wakim, Suzanne" userId="0dd64dc4-6a17-4c2f-8a21-ceaa46cd19c6" providerId="ADAL" clId="{E90902F6-51B7-46FE-96CE-76CC26FA34E1}" dt="2023-08-01T16:08:10.101" v="935" actId="700"/>
          <ac:spMkLst>
            <pc:docMk/>
            <pc:sldMk cId="1727952811" sldId="270"/>
            <ac:spMk id="3" creationId="{EAF4EBA9-7738-DEA2-B36E-D18157913258}"/>
          </ac:spMkLst>
        </pc:spChg>
        <pc:spChg chg="add mod ord">
          <ac:chgData name="Wakim, Suzanne" userId="0dd64dc4-6a17-4c2f-8a21-ceaa46cd19c6" providerId="ADAL" clId="{E90902F6-51B7-46FE-96CE-76CC26FA34E1}" dt="2023-08-01T16:58:05.006" v="2284" actId="20577"/>
          <ac:spMkLst>
            <pc:docMk/>
            <pc:sldMk cId="1727952811" sldId="270"/>
            <ac:spMk id="4" creationId="{6E48179E-2699-BCE2-3D09-50926E773F02}"/>
          </ac:spMkLst>
        </pc:spChg>
        <pc:spChg chg="add del mod ord">
          <ac:chgData name="Wakim, Suzanne" userId="0dd64dc4-6a17-4c2f-8a21-ceaa46cd19c6" providerId="ADAL" clId="{E90902F6-51B7-46FE-96CE-76CC26FA34E1}" dt="2023-08-01T16:09:50.701" v="939" actId="478"/>
          <ac:spMkLst>
            <pc:docMk/>
            <pc:sldMk cId="1727952811" sldId="270"/>
            <ac:spMk id="5" creationId="{AD823BDD-46E7-5AFF-7C07-5BDC28A5C65C}"/>
          </ac:spMkLst>
        </pc:spChg>
        <pc:spChg chg="add del mod">
          <ac:chgData name="Wakim, Suzanne" userId="0dd64dc4-6a17-4c2f-8a21-ceaa46cd19c6" providerId="ADAL" clId="{E90902F6-51B7-46FE-96CE-76CC26FA34E1}" dt="2023-08-01T16:32:17.422" v="1452" actId="478"/>
          <ac:spMkLst>
            <pc:docMk/>
            <pc:sldMk cId="1727952811" sldId="270"/>
            <ac:spMk id="6" creationId="{06D66F48-F0A3-CE54-A05B-AF8BF2FB8A5F}"/>
          </ac:spMkLst>
        </pc:spChg>
        <pc:picChg chg="add mod">
          <ac:chgData name="Wakim, Suzanne" userId="0dd64dc4-6a17-4c2f-8a21-ceaa46cd19c6" providerId="ADAL" clId="{E90902F6-51B7-46FE-96CE-76CC26FA34E1}" dt="2023-08-01T19:35:12.068" v="3517" actId="962"/>
          <ac:picMkLst>
            <pc:docMk/>
            <pc:sldMk cId="1727952811" sldId="270"/>
            <ac:picMk id="7170" creationId="{3EB49070-4C4A-B61F-8B0F-13B256ACFA3D}"/>
          </ac:picMkLst>
        </pc:picChg>
      </pc:sldChg>
      <pc:sldChg chg="addSp delSp modSp new mod chgLayout">
        <pc:chgData name="Wakim, Suzanne" userId="0dd64dc4-6a17-4c2f-8a21-ceaa46cd19c6" providerId="ADAL" clId="{E90902F6-51B7-46FE-96CE-76CC26FA34E1}" dt="2023-08-01T19:35:26.809" v="3557" actId="962"/>
        <pc:sldMkLst>
          <pc:docMk/>
          <pc:sldMk cId="251413511" sldId="271"/>
        </pc:sldMkLst>
        <pc:spChg chg="mod ord">
          <ac:chgData name="Wakim, Suzanne" userId="0dd64dc4-6a17-4c2f-8a21-ceaa46cd19c6" providerId="ADAL" clId="{E90902F6-51B7-46FE-96CE-76CC26FA34E1}" dt="2023-08-01T16:58:11.170" v="2287" actId="700"/>
          <ac:spMkLst>
            <pc:docMk/>
            <pc:sldMk cId="251413511" sldId="271"/>
            <ac:spMk id="2" creationId="{BCD0AA02-FB7E-EA3B-FB52-2D2A6C7AD05E}"/>
          </ac:spMkLst>
        </pc:spChg>
        <pc:spChg chg="mod ord">
          <ac:chgData name="Wakim, Suzanne" userId="0dd64dc4-6a17-4c2f-8a21-ceaa46cd19c6" providerId="ADAL" clId="{E90902F6-51B7-46FE-96CE-76CC26FA34E1}" dt="2023-08-01T16:58:11.170" v="2287" actId="700"/>
          <ac:spMkLst>
            <pc:docMk/>
            <pc:sldMk cId="251413511" sldId="271"/>
            <ac:spMk id="3" creationId="{68987FCC-7683-E9C9-32D9-8E5286664588}"/>
          </ac:spMkLst>
        </pc:spChg>
        <pc:spChg chg="del mod">
          <ac:chgData name="Wakim, Suzanne" userId="0dd64dc4-6a17-4c2f-8a21-ceaa46cd19c6" providerId="ADAL" clId="{E90902F6-51B7-46FE-96CE-76CC26FA34E1}" dt="2023-08-01T16:21:41.418" v="1129" actId="478"/>
          <ac:spMkLst>
            <pc:docMk/>
            <pc:sldMk cId="251413511" sldId="271"/>
            <ac:spMk id="4" creationId="{BABC44A0-A02F-55E0-3D62-7E567F894885}"/>
          </ac:spMkLst>
        </pc:spChg>
        <pc:spChg chg="add del mod">
          <ac:chgData name="Wakim, Suzanne" userId="0dd64dc4-6a17-4c2f-8a21-ceaa46cd19c6" providerId="ADAL" clId="{E90902F6-51B7-46FE-96CE-76CC26FA34E1}" dt="2023-08-01T16:57:25.932" v="2278" actId="478"/>
          <ac:spMkLst>
            <pc:docMk/>
            <pc:sldMk cId="251413511" sldId="271"/>
            <ac:spMk id="6" creationId="{24B626B4-4189-0402-4F5C-3E060F8C1F42}"/>
          </ac:spMkLst>
        </pc:spChg>
        <pc:spChg chg="add del mod ord">
          <ac:chgData name="Wakim, Suzanne" userId="0dd64dc4-6a17-4c2f-8a21-ceaa46cd19c6" providerId="ADAL" clId="{E90902F6-51B7-46FE-96CE-76CC26FA34E1}" dt="2023-08-01T16:27:15.601" v="1168" actId="700"/>
          <ac:spMkLst>
            <pc:docMk/>
            <pc:sldMk cId="251413511" sldId="271"/>
            <ac:spMk id="7" creationId="{90B3A2FD-0734-9ECE-1B5D-D8981603AE7E}"/>
          </ac:spMkLst>
        </pc:spChg>
        <pc:spChg chg="add del mod ord">
          <ac:chgData name="Wakim, Suzanne" userId="0dd64dc4-6a17-4c2f-8a21-ceaa46cd19c6" providerId="ADAL" clId="{E90902F6-51B7-46FE-96CE-76CC26FA34E1}" dt="2023-08-01T16:58:04.482" v="2283" actId="700"/>
          <ac:spMkLst>
            <pc:docMk/>
            <pc:sldMk cId="251413511" sldId="271"/>
            <ac:spMk id="8" creationId="{8D696F19-E15D-9EA4-0B1F-E64E72E4588E}"/>
          </ac:spMkLst>
        </pc:spChg>
        <pc:spChg chg="add del mod ord">
          <ac:chgData name="Wakim, Suzanne" userId="0dd64dc4-6a17-4c2f-8a21-ceaa46cd19c6" providerId="ADAL" clId="{E90902F6-51B7-46FE-96CE-76CC26FA34E1}" dt="2023-08-01T16:58:11.170" v="2287" actId="700"/>
          <ac:spMkLst>
            <pc:docMk/>
            <pc:sldMk cId="251413511" sldId="271"/>
            <ac:spMk id="9" creationId="{370CB2D2-28AE-21EF-C653-D88003E1E4F2}"/>
          </ac:spMkLst>
        </pc:spChg>
        <pc:picChg chg="add mod">
          <ac:chgData name="Wakim, Suzanne" userId="0dd64dc4-6a17-4c2f-8a21-ceaa46cd19c6" providerId="ADAL" clId="{E90902F6-51B7-46FE-96CE-76CC26FA34E1}" dt="2023-08-01T19:35:26.809" v="3557" actId="962"/>
          <ac:picMkLst>
            <pc:docMk/>
            <pc:sldMk cId="251413511" sldId="271"/>
            <ac:picMk id="8194" creationId="{4CF38434-1167-6908-B9BD-DFF051ACCB72}"/>
          </ac:picMkLst>
        </pc:picChg>
      </pc:sldChg>
      <pc:sldChg chg="addSp delSp modSp new mod chgLayout">
        <pc:chgData name="Wakim, Suzanne" userId="0dd64dc4-6a17-4c2f-8a21-ceaa46cd19c6" providerId="ADAL" clId="{E90902F6-51B7-46FE-96CE-76CC26FA34E1}" dt="2023-08-01T17:05:30.424" v="2724" actId="20577"/>
        <pc:sldMkLst>
          <pc:docMk/>
          <pc:sldMk cId="3435151786" sldId="272"/>
        </pc:sldMkLst>
        <pc:spChg chg="mod ord">
          <ac:chgData name="Wakim, Suzanne" userId="0dd64dc4-6a17-4c2f-8a21-ceaa46cd19c6" providerId="ADAL" clId="{E90902F6-51B7-46FE-96CE-76CC26FA34E1}" dt="2023-08-01T16:45:26.649" v="2079" actId="700"/>
          <ac:spMkLst>
            <pc:docMk/>
            <pc:sldMk cId="3435151786" sldId="272"/>
            <ac:spMk id="2" creationId="{F4DE4FD6-8E5A-B8B2-A605-C63306E6E938}"/>
          </ac:spMkLst>
        </pc:spChg>
        <pc:spChg chg="mod ord">
          <ac:chgData name="Wakim, Suzanne" userId="0dd64dc4-6a17-4c2f-8a21-ceaa46cd19c6" providerId="ADAL" clId="{E90902F6-51B7-46FE-96CE-76CC26FA34E1}" dt="2023-08-01T16:57:08.295" v="2277" actId="14100"/>
          <ac:spMkLst>
            <pc:docMk/>
            <pc:sldMk cId="3435151786" sldId="272"/>
            <ac:spMk id="3" creationId="{04FD977F-32F9-57CD-2E03-9C176FA288B1}"/>
          </ac:spMkLst>
        </pc:spChg>
        <pc:spChg chg="add del">
          <ac:chgData name="Wakim, Suzanne" userId="0dd64dc4-6a17-4c2f-8a21-ceaa46cd19c6" providerId="ADAL" clId="{E90902F6-51B7-46FE-96CE-76CC26FA34E1}" dt="2023-08-01T16:27:45.091" v="1202" actId="478"/>
          <ac:spMkLst>
            <pc:docMk/>
            <pc:sldMk cId="3435151786" sldId="272"/>
            <ac:spMk id="4" creationId="{CA780948-0D9E-13D8-E6AD-7BE04B2EAF32}"/>
          </ac:spMkLst>
        </pc:spChg>
        <pc:spChg chg="add mod ord">
          <ac:chgData name="Wakim, Suzanne" userId="0dd64dc4-6a17-4c2f-8a21-ceaa46cd19c6" providerId="ADAL" clId="{E90902F6-51B7-46FE-96CE-76CC26FA34E1}" dt="2023-08-01T17:05:30.424" v="2724" actId="20577"/>
          <ac:spMkLst>
            <pc:docMk/>
            <pc:sldMk cId="3435151786" sldId="272"/>
            <ac:spMk id="5" creationId="{6402C277-7E0D-D5C9-40D2-2F43EB25B4D9}"/>
          </ac:spMkLst>
        </pc:spChg>
      </pc:sldChg>
      <pc:sldChg chg="addSp delSp modSp new mod">
        <pc:chgData name="Wakim, Suzanne" userId="0dd64dc4-6a17-4c2f-8a21-ceaa46cd19c6" providerId="ADAL" clId="{E90902F6-51B7-46FE-96CE-76CC26FA34E1}" dt="2023-08-01T19:38:22.963" v="3619" actId="962"/>
        <pc:sldMkLst>
          <pc:docMk/>
          <pc:sldMk cId="3337738813" sldId="273"/>
        </pc:sldMkLst>
        <pc:spChg chg="mod">
          <ac:chgData name="Wakim, Suzanne" userId="0dd64dc4-6a17-4c2f-8a21-ceaa46cd19c6" providerId="ADAL" clId="{E90902F6-51B7-46FE-96CE-76CC26FA34E1}" dt="2023-08-01T17:01:18.073" v="2330" actId="2710"/>
          <ac:spMkLst>
            <pc:docMk/>
            <pc:sldMk cId="3337738813" sldId="273"/>
            <ac:spMk id="2" creationId="{A51209E7-E8B3-B1B5-9CEC-3831AD6B042B}"/>
          </ac:spMkLst>
        </pc:spChg>
        <pc:spChg chg="del">
          <ac:chgData name="Wakim, Suzanne" userId="0dd64dc4-6a17-4c2f-8a21-ceaa46cd19c6" providerId="ADAL" clId="{E90902F6-51B7-46FE-96CE-76CC26FA34E1}" dt="2023-08-01T16:58:25.569" v="2294" actId="478"/>
          <ac:spMkLst>
            <pc:docMk/>
            <pc:sldMk cId="3337738813" sldId="273"/>
            <ac:spMk id="3" creationId="{3AD6D5F7-B82F-CFE6-8572-15AF82192E8B}"/>
          </ac:spMkLst>
        </pc:spChg>
        <pc:spChg chg="del">
          <ac:chgData name="Wakim, Suzanne" userId="0dd64dc4-6a17-4c2f-8a21-ceaa46cd19c6" providerId="ADAL" clId="{E90902F6-51B7-46FE-96CE-76CC26FA34E1}" dt="2023-08-01T16:58:22.737" v="2293" actId="478"/>
          <ac:spMkLst>
            <pc:docMk/>
            <pc:sldMk cId="3337738813" sldId="273"/>
            <ac:spMk id="4" creationId="{DA227BCD-0B65-4AA7-43E7-512301A730DB}"/>
          </ac:spMkLst>
        </pc:spChg>
        <pc:spChg chg="mod">
          <ac:chgData name="Wakim, Suzanne" userId="0dd64dc4-6a17-4c2f-8a21-ceaa46cd19c6" providerId="ADAL" clId="{E90902F6-51B7-46FE-96CE-76CC26FA34E1}" dt="2023-08-01T19:37:39.652" v="3559" actId="18245"/>
          <ac:spMkLst>
            <pc:docMk/>
            <pc:sldMk cId="3337738813" sldId="273"/>
            <ac:spMk id="7" creationId="{3F260568-0CD8-F041-A9DB-0D38937108AC}"/>
          </ac:spMkLst>
        </pc:spChg>
        <pc:spChg chg="mod">
          <ac:chgData name="Wakim, Suzanne" userId="0dd64dc4-6a17-4c2f-8a21-ceaa46cd19c6" providerId="ADAL" clId="{E90902F6-51B7-46FE-96CE-76CC26FA34E1}" dt="2023-08-01T19:37:39.652" v="3559" actId="18245"/>
          <ac:spMkLst>
            <pc:docMk/>
            <pc:sldMk cId="3337738813" sldId="273"/>
            <ac:spMk id="8" creationId="{1E4F1967-2104-5CF9-19DC-0BD2486D645A}"/>
          </ac:spMkLst>
        </pc:spChg>
        <pc:spChg chg="mod">
          <ac:chgData name="Wakim, Suzanne" userId="0dd64dc4-6a17-4c2f-8a21-ceaa46cd19c6" providerId="ADAL" clId="{E90902F6-51B7-46FE-96CE-76CC26FA34E1}" dt="2023-08-01T19:37:39.652" v="3559" actId="18245"/>
          <ac:spMkLst>
            <pc:docMk/>
            <pc:sldMk cId="3337738813" sldId="273"/>
            <ac:spMk id="9" creationId="{FA9813CB-5072-8825-AE4B-4ED09782D6CB}"/>
          </ac:spMkLst>
        </pc:spChg>
        <pc:spChg chg="mod">
          <ac:chgData name="Wakim, Suzanne" userId="0dd64dc4-6a17-4c2f-8a21-ceaa46cd19c6" providerId="ADAL" clId="{E90902F6-51B7-46FE-96CE-76CC26FA34E1}" dt="2023-08-01T19:37:39.652" v="3559" actId="18245"/>
          <ac:spMkLst>
            <pc:docMk/>
            <pc:sldMk cId="3337738813" sldId="273"/>
            <ac:spMk id="10" creationId="{FB802982-F58E-1F5B-850F-BF53A0065B6C}"/>
          </ac:spMkLst>
        </pc:spChg>
        <pc:spChg chg="mod">
          <ac:chgData name="Wakim, Suzanne" userId="0dd64dc4-6a17-4c2f-8a21-ceaa46cd19c6" providerId="ADAL" clId="{E90902F6-51B7-46FE-96CE-76CC26FA34E1}" dt="2023-08-01T19:37:39.652" v="3559" actId="18245"/>
          <ac:spMkLst>
            <pc:docMk/>
            <pc:sldMk cId="3337738813" sldId="273"/>
            <ac:spMk id="11" creationId="{75C6F1D0-6994-BB9C-F620-558857692710}"/>
          </ac:spMkLst>
        </pc:spChg>
        <pc:spChg chg="mod">
          <ac:chgData name="Wakim, Suzanne" userId="0dd64dc4-6a17-4c2f-8a21-ceaa46cd19c6" providerId="ADAL" clId="{E90902F6-51B7-46FE-96CE-76CC26FA34E1}" dt="2023-08-01T19:37:39.652" v="3559" actId="18245"/>
          <ac:spMkLst>
            <pc:docMk/>
            <pc:sldMk cId="3337738813" sldId="273"/>
            <ac:spMk id="12" creationId="{A121F52A-1A80-21BA-DCCE-82110E7ABD72}"/>
          </ac:spMkLst>
        </pc:spChg>
        <pc:spChg chg="mod">
          <ac:chgData name="Wakim, Suzanne" userId="0dd64dc4-6a17-4c2f-8a21-ceaa46cd19c6" providerId="ADAL" clId="{E90902F6-51B7-46FE-96CE-76CC26FA34E1}" dt="2023-08-01T19:37:39.652" v="3559" actId="18245"/>
          <ac:spMkLst>
            <pc:docMk/>
            <pc:sldMk cId="3337738813" sldId="273"/>
            <ac:spMk id="13" creationId="{5CED4889-FACF-1D84-BE39-9ED63F924CBB}"/>
          </ac:spMkLst>
        </pc:spChg>
        <pc:spChg chg="mod">
          <ac:chgData name="Wakim, Suzanne" userId="0dd64dc4-6a17-4c2f-8a21-ceaa46cd19c6" providerId="ADAL" clId="{E90902F6-51B7-46FE-96CE-76CC26FA34E1}" dt="2023-08-01T19:37:39.652" v="3559" actId="18245"/>
          <ac:spMkLst>
            <pc:docMk/>
            <pc:sldMk cId="3337738813" sldId="273"/>
            <ac:spMk id="14" creationId="{3D48AB76-0F8C-1EEC-9453-3341ADE58059}"/>
          </ac:spMkLst>
        </pc:spChg>
        <pc:spChg chg="mod">
          <ac:chgData name="Wakim, Suzanne" userId="0dd64dc4-6a17-4c2f-8a21-ceaa46cd19c6" providerId="ADAL" clId="{E90902F6-51B7-46FE-96CE-76CC26FA34E1}" dt="2023-08-01T19:37:39.652" v="3559" actId="18245"/>
          <ac:spMkLst>
            <pc:docMk/>
            <pc:sldMk cId="3337738813" sldId="273"/>
            <ac:spMk id="15" creationId="{3D8A94F4-8982-5813-3E24-DD886ABA51C7}"/>
          </ac:spMkLst>
        </pc:spChg>
        <pc:spChg chg="mod">
          <ac:chgData name="Wakim, Suzanne" userId="0dd64dc4-6a17-4c2f-8a21-ceaa46cd19c6" providerId="ADAL" clId="{E90902F6-51B7-46FE-96CE-76CC26FA34E1}" dt="2023-08-01T19:37:39.652" v="3559" actId="18245"/>
          <ac:spMkLst>
            <pc:docMk/>
            <pc:sldMk cId="3337738813" sldId="273"/>
            <ac:spMk id="16" creationId="{C59719D4-3792-A9D5-D4EC-8848474A7BE2}"/>
          </ac:spMkLst>
        </pc:spChg>
        <pc:spChg chg="mod">
          <ac:chgData name="Wakim, Suzanne" userId="0dd64dc4-6a17-4c2f-8a21-ceaa46cd19c6" providerId="ADAL" clId="{E90902F6-51B7-46FE-96CE-76CC26FA34E1}" dt="2023-08-01T19:37:39.652" v="3559" actId="18245"/>
          <ac:spMkLst>
            <pc:docMk/>
            <pc:sldMk cId="3337738813" sldId="273"/>
            <ac:spMk id="17" creationId="{3AC4B8AE-A4FA-AE96-BB9C-DFC4FBA2FFE0}"/>
          </ac:spMkLst>
        </pc:spChg>
        <pc:spChg chg="mod">
          <ac:chgData name="Wakim, Suzanne" userId="0dd64dc4-6a17-4c2f-8a21-ceaa46cd19c6" providerId="ADAL" clId="{E90902F6-51B7-46FE-96CE-76CC26FA34E1}" dt="2023-08-01T19:37:39.652" v="3559" actId="18245"/>
          <ac:spMkLst>
            <pc:docMk/>
            <pc:sldMk cId="3337738813" sldId="273"/>
            <ac:spMk id="18" creationId="{13F40071-B21B-46A9-2983-E61CBF760BDF}"/>
          </ac:spMkLst>
        </pc:spChg>
        <pc:spChg chg="mod">
          <ac:chgData name="Wakim, Suzanne" userId="0dd64dc4-6a17-4c2f-8a21-ceaa46cd19c6" providerId="ADAL" clId="{E90902F6-51B7-46FE-96CE-76CC26FA34E1}" dt="2023-08-01T19:37:39.652" v="3559" actId="18245"/>
          <ac:spMkLst>
            <pc:docMk/>
            <pc:sldMk cId="3337738813" sldId="273"/>
            <ac:spMk id="19" creationId="{63FCF9FE-3B0E-B4E2-D5A2-428041C0EB6D}"/>
          </ac:spMkLst>
        </pc:spChg>
        <pc:spChg chg="mod">
          <ac:chgData name="Wakim, Suzanne" userId="0dd64dc4-6a17-4c2f-8a21-ceaa46cd19c6" providerId="ADAL" clId="{E90902F6-51B7-46FE-96CE-76CC26FA34E1}" dt="2023-08-01T19:37:39.652" v="3559" actId="18245"/>
          <ac:spMkLst>
            <pc:docMk/>
            <pc:sldMk cId="3337738813" sldId="273"/>
            <ac:spMk id="20" creationId="{AE51E566-8E5B-4F32-EB9C-F98D87AA7825}"/>
          </ac:spMkLst>
        </pc:spChg>
        <pc:spChg chg="mod">
          <ac:chgData name="Wakim, Suzanne" userId="0dd64dc4-6a17-4c2f-8a21-ceaa46cd19c6" providerId="ADAL" clId="{E90902F6-51B7-46FE-96CE-76CC26FA34E1}" dt="2023-08-01T19:37:39.652" v="3559" actId="18245"/>
          <ac:spMkLst>
            <pc:docMk/>
            <pc:sldMk cId="3337738813" sldId="273"/>
            <ac:spMk id="21" creationId="{F0633D3B-A667-CA72-429D-44A5A936A83B}"/>
          </ac:spMkLst>
        </pc:spChg>
        <pc:spChg chg="mod">
          <ac:chgData name="Wakim, Suzanne" userId="0dd64dc4-6a17-4c2f-8a21-ceaa46cd19c6" providerId="ADAL" clId="{E90902F6-51B7-46FE-96CE-76CC26FA34E1}" dt="2023-08-01T19:37:39.652" v="3559" actId="18245"/>
          <ac:spMkLst>
            <pc:docMk/>
            <pc:sldMk cId="3337738813" sldId="273"/>
            <ac:spMk id="22" creationId="{F76CFF69-773A-9F6F-5893-7B7C79EE6BD7}"/>
          </ac:spMkLst>
        </pc:spChg>
        <pc:spChg chg="mod">
          <ac:chgData name="Wakim, Suzanne" userId="0dd64dc4-6a17-4c2f-8a21-ceaa46cd19c6" providerId="ADAL" clId="{E90902F6-51B7-46FE-96CE-76CC26FA34E1}" dt="2023-08-01T19:37:00.714" v="3558" actId="18245"/>
          <ac:spMkLst>
            <pc:docMk/>
            <pc:sldMk cId="3337738813" sldId="273"/>
            <ac:spMk id="23" creationId="{6DDB09EC-60C7-EFBF-AFCA-F26B078CDC28}"/>
          </ac:spMkLst>
        </pc:spChg>
        <pc:grpChg chg="mod">
          <ac:chgData name="Wakim, Suzanne" userId="0dd64dc4-6a17-4c2f-8a21-ceaa46cd19c6" providerId="ADAL" clId="{E90902F6-51B7-46FE-96CE-76CC26FA34E1}" dt="2023-08-01T19:37:39.652" v="3559" actId="18245"/>
          <ac:grpSpMkLst>
            <pc:docMk/>
            <pc:sldMk cId="3337738813" sldId="273"/>
            <ac:grpSpMk id="6" creationId="{EF95FF0C-6A6F-BCE1-7286-C4A755D45089}"/>
          </ac:grpSpMkLst>
        </pc:grpChg>
        <pc:graphicFrameChg chg="add del mod modGraphic">
          <ac:chgData name="Wakim, Suzanne" userId="0dd64dc4-6a17-4c2f-8a21-ceaa46cd19c6" providerId="ADAL" clId="{E90902F6-51B7-46FE-96CE-76CC26FA34E1}" dt="2023-08-01T19:38:22.963" v="3619" actId="962"/>
          <ac:graphicFrameMkLst>
            <pc:docMk/>
            <pc:sldMk cId="3337738813" sldId="273"/>
            <ac:graphicFrameMk id="5" creationId="{52B37D8F-D58B-BA9A-0DCD-AB6E1886DEEF}"/>
          </ac:graphicFrameMkLst>
        </pc:graphicFrameChg>
        <pc:picChg chg="add del mod">
          <ac:chgData name="Wakim, Suzanne" userId="0dd64dc4-6a17-4c2f-8a21-ceaa46cd19c6" providerId="ADAL" clId="{E90902F6-51B7-46FE-96CE-76CC26FA34E1}" dt="2023-08-01T17:02:10.283" v="2336" actId="478"/>
          <ac:picMkLst>
            <pc:docMk/>
            <pc:sldMk cId="3337738813" sldId="273"/>
            <ac:picMk id="9218" creationId="{DA81173A-D96B-008E-4A27-58625320B0B7}"/>
          </ac:picMkLst>
        </pc:picChg>
      </pc:sldChg>
      <pc:sldChg chg="addSp delSp modSp new mod modClrScheme chgLayout">
        <pc:chgData name="Wakim, Suzanne" userId="0dd64dc4-6a17-4c2f-8a21-ceaa46cd19c6" providerId="ADAL" clId="{E90902F6-51B7-46FE-96CE-76CC26FA34E1}" dt="2023-08-01T17:07:49.107" v="2752" actId="700"/>
        <pc:sldMkLst>
          <pc:docMk/>
          <pc:sldMk cId="457489819" sldId="274"/>
        </pc:sldMkLst>
        <pc:spChg chg="mod ord">
          <ac:chgData name="Wakim, Suzanne" userId="0dd64dc4-6a17-4c2f-8a21-ceaa46cd19c6" providerId="ADAL" clId="{E90902F6-51B7-46FE-96CE-76CC26FA34E1}" dt="2023-08-01T17:07:49.107" v="2752" actId="700"/>
          <ac:spMkLst>
            <pc:docMk/>
            <pc:sldMk cId="457489819" sldId="274"/>
            <ac:spMk id="2" creationId="{BDD7DB33-27D2-59E8-6412-B6BBF280462C}"/>
          </ac:spMkLst>
        </pc:spChg>
        <pc:spChg chg="add del mod ord">
          <ac:chgData name="Wakim, Suzanne" userId="0dd64dc4-6a17-4c2f-8a21-ceaa46cd19c6" providerId="ADAL" clId="{E90902F6-51B7-46FE-96CE-76CC26FA34E1}" dt="2023-08-01T17:07:49.107" v="2752" actId="700"/>
          <ac:spMkLst>
            <pc:docMk/>
            <pc:sldMk cId="457489819" sldId="274"/>
            <ac:spMk id="3" creationId="{64120BB1-311C-7116-2B65-6D277A1FEADC}"/>
          </ac:spMkLst>
        </pc:spChg>
        <pc:picChg chg="add mod">
          <ac:chgData name="Wakim, Suzanne" userId="0dd64dc4-6a17-4c2f-8a21-ceaa46cd19c6" providerId="ADAL" clId="{E90902F6-51B7-46FE-96CE-76CC26FA34E1}" dt="2023-08-01T17:07:36.265" v="2750" actId="1076"/>
          <ac:picMkLst>
            <pc:docMk/>
            <pc:sldMk cId="457489819" sldId="274"/>
            <ac:picMk id="10242" creationId="{AC3DE299-6FAA-037F-A0A5-FE745EE85EE5}"/>
          </ac:picMkLst>
        </pc:picChg>
      </pc:sldChg>
      <pc:sldChg chg="modSp new mod">
        <pc:chgData name="Wakim, Suzanne" userId="0dd64dc4-6a17-4c2f-8a21-ceaa46cd19c6" providerId="ADAL" clId="{E90902F6-51B7-46FE-96CE-76CC26FA34E1}" dt="2023-08-01T17:09:59.382" v="2796" actId="6549"/>
        <pc:sldMkLst>
          <pc:docMk/>
          <pc:sldMk cId="3710184165" sldId="275"/>
        </pc:sldMkLst>
        <pc:spChg chg="mod">
          <ac:chgData name="Wakim, Suzanne" userId="0dd64dc4-6a17-4c2f-8a21-ceaa46cd19c6" providerId="ADAL" clId="{E90902F6-51B7-46FE-96CE-76CC26FA34E1}" dt="2023-08-01T17:07:59.568" v="2786" actId="20577"/>
          <ac:spMkLst>
            <pc:docMk/>
            <pc:sldMk cId="3710184165" sldId="275"/>
            <ac:spMk id="2" creationId="{023919EA-3C08-448A-DF1E-03E16F668A9E}"/>
          </ac:spMkLst>
        </pc:spChg>
        <pc:spChg chg="mod">
          <ac:chgData name="Wakim, Suzanne" userId="0dd64dc4-6a17-4c2f-8a21-ceaa46cd19c6" providerId="ADAL" clId="{E90902F6-51B7-46FE-96CE-76CC26FA34E1}" dt="2023-08-01T17:09:59.382" v="2796" actId="6549"/>
          <ac:spMkLst>
            <pc:docMk/>
            <pc:sldMk cId="3710184165" sldId="275"/>
            <ac:spMk id="3" creationId="{A47F704F-D7E0-2D42-1E2F-4C860DAE821E}"/>
          </ac:spMkLst>
        </pc:spChg>
      </pc:sldChg>
      <pc:sldChg chg="delSp modSp new mod">
        <pc:chgData name="Wakim, Suzanne" userId="0dd64dc4-6a17-4c2f-8a21-ceaa46cd19c6" providerId="ADAL" clId="{E90902F6-51B7-46FE-96CE-76CC26FA34E1}" dt="2023-08-01T19:31:30.213" v="3095" actId="27636"/>
        <pc:sldMkLst>
          <pc:docMk/>
          <pc:sldMk cId="3541941125" sldId="276"/>
        </pc:sldMkLst>
        <pc:spChg chg="mod">
          <ac:chgData name="Wakim, Suzanne" userId="0dd64dc4-6a17-4c2f-8a21-ceaa46cd19c6" providerId="ADAL" clId="{E90902F6-51B7-46FE-96CE-76CC26FA34E1}" dt="2023-08-01T19:31:05.006" v="3085"/>
          <ac:spMkLst>
            <pc:docMk/>
            <pc:sldMk cId="3541941125" sldId="276"/>
            <ac:spMk id="2" creationId="{56530B38-922B-33D7-11FD-2C1A05CBECA9}"/>
          </ac:spMkLst>
        </pc:spChg>
        <pc:spChg chg="mod">
          <ac:chgData name="Wakim, Suzanne" userId="0dd64dc4-6a17-4c2f-8a21-ceaa46cd19c6" providerId="ADAL" clId="{E90902F6-51B7-46FE-96CE-76CC26FA34E1}" dt="2023-08-01T19:31:30.213" v="3095" actId="27636"/>
          <ac:spMkLst>
            <pc:docMk/>
            <pc:sldMk cId="3541941125" sldId="276"/>
            <ac:spMk id="3" creationId="{830EFF6F-E1C8-8427-3CA3-F4A119F02CD3}"/>
          </ac:spMkLst>
        </pc:spChg>
        <pc:spChg chg="del">
          <ac:chgData name="Wakim, Suzanne" userId="0dd64dc4-6a17-4c2f-8a21-ceaa46cd19c6" providerId="ADAL" clId="{E90902F6-51B7-46FE-96CE-76CC26FA34E1}" dt="2023-08-01T19:31:08.179" v="3086" actId="478"/>
          <ac:spMkLst>
            <pc:docMk/>
            <pc:sldMk cId="3541941125" sldId="276"/>
            <ac:spMk id="4" creationId="{A422FA6D-6329-CD1B-9FE3-3A15FF7EBAD7}"/>
          </ac:spMkLst>
        </pc:spChg>
      </pc:sldChg>
      <pc:sldChg chg="modSp add mod">
        <pc:chgData name="Wakim, Suzanne" userId="0dd64dc4-6a17-4c2f-8a21-ceaa46cd19c6" providerId="ADAL" clId="{E90902F6-51B7-46FE-96CE-76CC26FA34E1}" dt="2023-08-01T19:33:05.401" v="3227" actId="5793"/>
        <pc:sldMkLst>
          <pc:docMk/>
          <pc:sldMk cId="2988917887" sldId="277"/>
        </pc:sldMkLst>
        <pc:spChg chg="mod">
          <ac:chgData name="Wakim, Suzanne" userId="0dd64dc4-6a17-4c2f-8a21-ceaa46cd19c6" providerId="ADAL" clId="{E90902F6-51B7-46FE-96CE-76CC26FA34E1}" dt="2023-08-01T19:31:57.171" v="3105" actId="20577"/>
          <ac:spMkLst>
            <pc:docMk/>
            <pc:sldMk cId="2988917887" sldId="277"/>
            <ac:spMk id="2" creationId="{023919EA-3C08-448A-DF1E-03E16F668A9E}"/>
          </ac:spMkLst>
        </pc:spChg>
        <pc:spChg chg="mod">
          <ac:chgData name="Wakim, Suzanne" userId="0dd64dc4-6a17-4c2f-8a21-ceaa46cd19c6" providerId="ADAL" clId="{E90902F6-51B7-46FE-96CE-76CC26FA34E1}" dt="2023-08-01T19:33:05.401" v="3227" actId="5793"/>
          <ac:spMkLst>
            <pc:docMk/>
            <pc:sldMk cId="2988917887" sldId="277"/>
            <ac:spMk id="3" creationId="{A47F704F-D7E0-2D42-1E2F-4C860DAE821E}"/>
          </ac:spMkLst>
        </pc:spChg>
      </pc:sldChg>
      <pc:sldChg chg="modSp new mod">
        <pc:chgData name="Wakim, Suzanne" userId="0dd64dc4-6a17-4c2f-8a21-ceaa46cd19c6" providerId="ADAL" clId="{E90902F6-51B7-46FE-96CE-76CC26FA34E1}" dt="2023-08-01T19:53:24.265" v="3672" actId="5793"/>
        <pc:sldMkLst>
          <pc:docMk/>
          <pc:sldMk cId="941034335" sldId="278"/>
        </pc:sldMkLst>
        <pc:spChg chg="mod">
          <ac:chgData name="Wakim, Suzanne" userId="0dd64dc4-6a17-4c2f-8a21-ceaa46cd19c6" providerId="ADAL" clId="{E90902F6-51B7-46FE-96CE-76CC26FA34E1}" dt="2023-08-01T19:51:47.122" v="3625" actId="20577"/>
          <ac:spMkLst>
            <pc:docMk/>
            <pc:sldMk cId="941034335" sldId="278"/>
            <ac:spMk id="2" creationId="{57A27B75-FE32-DFCA-3768-2F597C3FE99B}"/>
          </ac:spMkLst>
        </pc:spChg>
        <pc:spChg chg="mod">
          <ac:chgData name="Wakim, Suzanne" userId="0dd64dc4-6a17-4c2f-8a21-ceaa46cd19c6" providerId="ADAL" clId="{E90902F6-51B7-46FE-96CE-76CC26FA34E1}" dt="2023-08-01T19:53:24.265" v="3672" actId="5793"/>
          <ac:spMkLst>
            <pc:docMk/>
            <pc:sldMk cId="941034335" sldId="278"/>
            <ac:spMk id="3" creationId="{15C0DEB7-49D0-DD21-A440-41A998E912DE}"/>
          </ac:spMkLst>
        </pc:spChg>
      </pc:sldChg>
      <pc:sldMasterChg chg="addSldLayout modSldLayout">
        <pc:chgData name="Wakim, Suzanne" userId="0dd64dc4-6a17-4c2f-8a21-ceaa46cd19c6" providerId="ADAL" clId="{E90902F6-51B7-46FE-96CE-76CC26FA34E1}" dt="2023-08-01T16:04:43.982" v="819" actId="14100"/>
        <pc:sldMasterMkLst>
          <pc:docMk/>
          <pc:sldMasterMk cId="3505880736" sldId="2147483648"/>
        </pc:sldMasterMkLst>
        <pc:sldLayoutChg chg="modSp mod">
          <pc:chgData name="Wakim, Suzanne" userId="0dd64dc4-6a17-4c2f-8a21-ceaa46cd19c6" providerId="ADAL" clId="{E90902F6-51B7-46FE-96CE-76CC26FA34E1}" dt="2023-08-01T16:03:30.563" v="808" actId="14100"/>
          <pc:sldLayoutMkLst>
            <pc:docMk/>
            <pc:sldMasterMk cId="3505880736" sldId="2147483648"/>
            <pc:sldLayoutMk cId="1558227048" sldId="2147483650"/>
          </pc:sldLayoutMkLst>
          <pc:spChg chg="mod">
            <ac:chgData name="Wakim, Suzanne" userId="0dd64dc4-6a17-4c2f-8a21-ceaa46cd19c6" providerId="ADAL" clId="{E90902F6-51B7-46FE-96CE-76CC26FA34E1}" dt="2023-08-01T16:03:30.563" v="808" actId="14100"/>
            <ac:spMkLst>
              <pc:docMk/>
              <pc:sldMasterMk cId="3505880736" sldId="2147483648"/>
              <pc:sldLayoutMk cId="1558227048" sldId="2147483650"/>
              <ac:spMk id="3" creationId="{4F2ADA7E-455C-DF2E-28FA-2412804DA8A1}"/>
            </ac:spMkLst>
          </pc:spChg>
        </pc:sldLayoutChg>
        <pc:sldLayoutChg chg="modSp add mod modTransition">
          <pc:chgData name="Wakim, Suzanne" userId="0dd64dc4-6a17-4c2f-8a21-ceaa46cd19c6" providerId="ADAL" clId="{E90902F6-51B7-46FE-96CE-76CC26FA34E1}" dt="2023-08-01T16:04:43.982" v="819" actId="14100"/>
          <pc:sldLayoutMkLst>
            <pc:docMk/>
            <pc:sldMasterMk cId="3505880736" sldId="2147483648"/>
            <pc:sldLayoutMk cId="2821467271" sldId="2147483656"/>
          </pc:sldLayoutMkLst>
          <pc:spChg chg="mod">
            <ac:chgData name="Wakim, Suzanne" userId="0dd64dc4-6a17-4c2f-8a21-ceaa46cd19c6" providerId="ADAL" clId="{E90902F6-51B7-46FE-96CE-76CC26FA34E1}" dt="2023-08-01T16:03:43.093" v="812" actId="14100"/>
            <ac:spMkLst>
              <pc:docMk/>
              <pc:sldMasterMk cId="3505880736" sldId="2147483648"/>
              <pc:sldLayoutMk cId="2821467271" sldId="2147483656"/>
              <ac:spMk id="3" creationId="{4F2ADA7E-455C-DF2E-28FA-2412804DA8A1}"/>
            </ac:spMkLst>
          </pc:spChg>
          <pc:spChg chg="mod">
            <ac:chgData name="Wakim, Suzanne" userId="0dd64dc4-6a17-4c2f-8a21-ceaa46cd19c6" providerId="ADAL" clId="{E90902F6-51B7-46FE-96CE-76CC26FA34E1}" dt="2023-08-01T16:04:43.982" v="819" actId="14100"/>
            <ac:spMkLst>
              <pc:docMk/>
              <pc:sldMasterMk cId="3505880736" sldId="2147483648"/>
              <pc:sldLayoutMk cId="2821467271" sldId="2147483656"/>
              <ac:spMk id="5" creationId="{869C32A6-55E5-E9FB-106A-1CB2C8959BC4}"/>
            </ac:spMkLst>
          </pc:spChg>
          <pc:grpChg chg="mod">
            <ac:chgData name="Wakim, Suzanne" userId="0dd64dc4-6a17-4c2f-8a21-ceaa46cd19c6" providerId="ADAL" clId="{E90902F6-51B7-46FE-96CE-76CC26FA34E1}" dt="2023-08-01T16:04:43.982" v="819" actId="14100"/>
            <ac:grpSpMkLst>
              <pc:docMk/>
              <pc:sldMasterMk cId="3505880736" sldId="2147483648"/>
              <pc:sldLayoutMk cId="2821467271" sldId="2147483656"/>
              <ac:grpSpMk id="4" creationId="{FF9C35BC-3785-CADB-2203-AC8B79214035}"/>
            </ac:grpSpMkLst>
          </pc:grpChg>
          <pc:picChg chg="mod">
            <ac:chgData name="Wakim, Suzanne" userId="0dd64dc4-6a17-4c2f-8a21-ceaa46cd19c6" providerId="ADAL" clId="{E90902F6-51B7-46FE-96CE-76CC26FA34E1}" dt="2023-08-01T16:04:43.982" v="819" actId="14100"/>
            <ac:picMkLst>
              <pc:docMk/>
              <pc:sldMasterMk cId="3505880736" sldId="2147483648"/>
              <pc:sldLayoutMk cId="2821467271" sldId="2147483656"/>
              <ac:picMk id="10" creationId="{06A61305-B5E0-174D-14D4-51CACF037DD3}"/>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DB2183-14AB-4FEF-8F4D-96881C8D6933}" type="doc">
      <dgm:prSet loTypeId="urn:microsoft.com/office/officeart/2005/8/layout/radial6" loCatId="cycle" qsTypeId="urn:microsoft.com/office/officeart/2005/8/quickstyle/simple1" qsCatId="simple" csTypeId="urn:microsoft.com/office/officeart/2005/8/colors/accent0_3" csCatId="mainScheme" phldr="1"/>
      <dgm:spPr/>
      <dgm:t>
        <a:bodyPr/>
        <a:lstStyle/>
        <a:p>
          <a:endParaRPr lang="en-US"/>
        </a:p>
      </dgm:t>
    </dgm:pt>
    <dgm:pt modelId="{E21930C7-8F28-4F6A-A1CB-AD54001305F1}">
      <dgm:prSet phldrT="[Text]" custT="1"/>
      <dgm:spPr/>
      <dgm:t>
        <a:bodyPr/>
        <a:lstStyle/>
        <a:p>
          <a:r>
            <a:rPr lang="en-US" sz="1600" dirty="0"/>
            <a:t>Open Pedagogy</a:t>
          </a:r>
        </a:p>
      </dgm:t>
      <dgm:extLst>
        <a:ext uri="{E40237B7-FDA0-4F09-8148-C483321AD2D9}">
          <dgm14:cNvPr xmlns:dgm14="http://schemas.microsoft.com/office/drawing/2010/diagram" id="0" name="" descr="Open Pedagogy in center.  around outside:&#10; Technology Web 2.0 mobile&#10; Innovation &amp; creativity&#10; Sharing ideas &amp; resources&#10; Reflective practices&#10; People openness trust&#10; Connected community&#10; Learner-generated&#10; Peer review&#10;"/>
        </a:ext>
      </dgm:extLst>
    </dgm:pt>
    <dgm:pt modelId="{05F5589E-BA99-44D7-8782-2EDD39685F7E}" type="parTrans" cxnId="{8B847550-40B2-42BB-902C-2F050D31EFEA}">
      <dgm:prSet/>
      <dgm:spPr/>
      <dgm:t>
        <a:bodyPr/>
        <a:lstStyle/>
        <a:p>
          <a:endParaRPr lang="en-US" sz="1400"/>
        </a:p>
      </dgm:t>
    </dgm:pt>
    <dgm:pt modelId="{47E31B39-4979-4556-8F00-8F1B2A67120F}" type="sibTrans" cxnId="{8B847550-40B2-42BB-902C-2F050D31EFEA}">
      <dgm:prSet/>
      <dgm:spPr/>
      <dgm:t>
        <a:bodyPr/>
        <a:lstStyle/>
        <a:p>
          <a:endParaRPr lang="en-US" sz="1400"/>
        </a:p>
      </dgm:t>
    </dgm:pt>
    <dgm:pt modelId="{C8B543F5-E763-4DE5-967B-0A864A4AE71C}">
      <dgm:prSet phldrT="[Text]" custT="1"/>
      <dgm:spPr/>
      <dgm:t>
        <a:bodyPr/>
        <a:lstStyle/>
        <a:p>
          <a:pPr>
            <a:lnSpc>
              <a:spcPct val="100000"/>
            </a:lnSpc>
            <a:spcAft>
              <a:spcPts val="600"/>
            </a:spcAft>
          </a:pPr>
          <a:r>
            <a:rPr lang="en-US" sz="1400" dirty="0"/>
            <a:t>Technology Web 2.0 mobile</a:t>
          </a:r>
        </a:p>
      </dgm:t>
      <dgm:extLst>
        <a:ext uri="{E40237B7-FDA0-4F09-8148-C483321AD2D9}">
          <dgm14:cNvPr xmlns:dgm14="http://schemas.microsoft.com/office/drawing/2010/diagram" id="0" name="" descr="Open Pedagogy in center.  around outside:&#10; Technology Web 2.0 mobile&#10; Innovation &amp; creativity&#10; Sharing ideas &amp; resources&#10; Reflective practices&#10; People openness trust&#10; Connected community&#10; Learner-generated&#10; Peer review&#10;"/>
        </a:ext>
      </dgm:extLst>
    </dgm:pt>
    <dgm:pt modelId="{8A743246-D671-4AD0-BCFE-DD9605E80383}" type="parTrans" cxnId="{4C08698A-E8D7-42BB-A5E0-7A5A7FF51C6A}">
      <dgm:prSet/>
      <dgm:spPr/>
      <dgm:t>
        <a:bodyPr/>
        <a:lstStyle/>
        <a:p>
          <a:endParaRPr lang="en-US" sz="1400"/>
        </a:p>
      </dgm:t>
    </dgm:pt>
    <dgm:pt modelId="{622D02E1-CC7F-4614-B739-144563BDFB0A}" type="sibTrans" cxnId="{4C08698A-E8D7-42BB-A5E0-7A5A7FF51C6A}">
      <dgm:prSet/>
      <dgm:spPr/>
      <dgm:t>
        <a:bodyPr/>
        <a:lstStyle/>
        <a:p>
          <a:endParaRPr lang="en-US" sz="1400"/>
        </a:p>
      </dgm:t>
    </dgm:pt>
    <dgm:pt modelId="{62D8A038-0644-49DD-8139-9BADAC70C4DE}">
      <dgm:prSet phldrT="[Text]" custT="1"/>
      <dgm:spPr/>
      <dgm:t>
        <a:bodyPr/>
        <a:lstStyle/>
        <a:p>
          <a:pPr>
            <a:lnSpc>
              <a:spcPct val="100000"/>
            </a:lnSpc>
          </a:pPr>
          <a:r>
            <a:rPr lang="en-US" sz="1400" dirty="0"/>
            <a:t>Sharing ideas &amp; resources</a:t>
          </a:r>
        </a:p>
      </dgm:t>
      <dgm:extLst>
        <a:ext uri="{E40237B7-FDA0-4F09-8148-C483321AD2D9}">
          <dgm14:cNvPr xmlns:dgm14="http://schemas.microsoft.com/office/drawing/2010/diagram" id="0" name="" descr="Open Pedagogy in center.  around outside:&#10; Technology Web 2.0 mobile&#10; Innovation &amp; creativity&#10; Sharing ideas &amp; resources&#10; Reflective practices&#10; People openness trust&#10; Connected community&#10; Learner-generated&#10; Peer review&#10;"/>
        </a:ext>
      </dgm:extLst>
    </dgm:pt>
    <dgm:pt modelId="{1CF656C0-E51C-4275-8528-972DFC8E300D}" type="parTrans" cxnId="{1AB0A0F6-BE0E-4CB6-9117-B36F7CEDB387}">
      <dgm:prSet/>
      <dgm:spPr/>
      <dgm:t>
        <a:bodyPr/>
        <a:lstStyle/>
        <a:p>
          <a:endParaRPr lang="en-US" sz="1400"/>
        </a:p>
      </dgm:t>
    </dgm:pt>
    <dgm:pt modelId="{F1A138AC-2693-4045-A1A5-7708C024EF90}" type="sibTrans" cxnId="{1AB0A0F6-BE0E-4CB6-9117-B36F7CEDB387}">
      <dgm:prSet/>
      <dgm:spPr/>
      <dgm:t>
        <a:bodyPr/>
        <a:lstStyle/>
        <a:p>
          <a:endParaRPr lang="en-US" sz="1400"/>
        </a:p>
      </dgm:t>
    </dgm:pt>
    <dgm:pt modelId="{EF7BA6DA-4B91-41C5-824A-F58CEFE4C89F}">
      <dgm:prSet phldrT="[Text]" custT="1"/>
      <dgm:spPr/>
      <dgm:t>
        <a:bodyPr/>
        <a:lstStyle/>
        <a:p>
          <a:pPr>
            <a:lnSpc>
              <a:spcPct val="100000"/>
            </a:lnSpc>
          </a:pPr>
          <a:r>
            <a:rPr lang="en-US" sz="1400" dirty="0"/>
            <a:t>Reflective practices</a:t>
          </a:r>
        </a:p>
      </dgm:t>
      <dgm:extLst>
        <a:ext uri="{E40237B7-FDA0-4F09-8148-C483321AD2D9}">
          <dgm14:cNvPr xmlns:dgm14="http://schemas.microsoft.com/office/drawing/2010/diagram" id="0" name="" descr="Open Pedagogy in center.  around outside:&#10; Technology Web 2.0 mobile&#10; Innovation &amp; creativity&#10; Sharing ideas &amp; resources&#10; Reflective practices&#10; People openness trust&#10; Connected community&#10; Learner-generated&#10; Peer review&#10;"/>
        </a:ext>
      </dgm:extLst>
    </dgm:pt>
    <dgm:pt modelId="{A8BA14BC-4C05-4FC0-B367-CB6C8E573786}" type="parTrans" cxnId="{49EAAD03-3C00-4BFB-8EF3-21C044E63A56}">
      <dgm:prSet/>
      <dgm:spPr/>
      <dgm:t>
        <a:bodyPr/>
        <a:lstStyle/>
        <a:p>
          <a:endParaRPr lang="en-US" sz="1400"/>
        </a:p>
      </dgm:t>
    </dgm:pt>
    <dgm:pt modelId="{DD3EA1D1-2A34-4440-91CA-31E545A55BCE}" type="sibTrans" cxnId="{49EAAD03-3C00-4BFB-8EF3-21C044E63A56}">
      <dgm:prSet/>
      <dgm:spPr/>
      <dgm:t>
        <a:bodyPr/>
        <a:lstStyle/>
        <a:p>
          <a:endParaRPr lang="en-US" sz="1400"/>
        </a:p>
      </dgm:t>
    </dgm:pt>
    <dgm:pt modelId="{8D26FBBD-2C6B-436C-9D27-397615B71DF9}">
      <dgm:prSet phldrT="[Text]" custT="1"/>
      <dgm:spPr/>
      <dgm:t>
        <a:bodyPr/>
        <a:lstStyle/>
        <a:p>
          <a:pPr>
            <a:lnSpc>
              <a:spcPct val="100000"/>
            </a:lnSpc>
          </a:pPr>
          <a:r>
            <a:rPr lang="en-US" sz="1400" dirty="0"/>
            <a:t>People openness trust</a:t>
          </a:r>
        </a:p>
      </dgm:t>
      <dgm:extLst>
        <a:ext uri="{E40237B7-FDA0-4F09-8148-C483321AD2D9}">
          <dgm14:cNvPr xmlns:dgm14="http://schemas.microsoft.com/office/drawing/2010/diagram" id="0" name="" descr="Open Pedagogy in center.  around outside:&#10; Technology Web 2.0 mobile&#10; Innovation &amp; creativity&#10; Sharing ideas &amp; resources&#10; Reflective practices&#10; People openness trust&#10; Connected community&#10; Learner-generated&#10; Peer review&#10;"/>
        </a:ext>
      </dgm:extLst>
    </dgm:pt>
    <dgm:pt modelId="{6797E89D-703E-4467-9A65-FB114E3E1038}" type="parTrans" cxnId="{769EC871-C70E-4C48-85CD-C2565856775E}">
      <dgm:prSet/>
      <dgm:spPr/>
      <dgm:t>
        <a:bodyPr/>
        <a:lstStyle/>
        <a:p>
          <a:endParaRPr lang="en-US" sz="1400"/>
        </a:p>
      </dgm:t>
    </dgm:pt>
    <dgm:pt modelId="{BB5DD453-21AA-477F-BBC5-42ABA51CA830}" type="sibTrans" cxnId="{769EC871-C70E-4C48-85CD-C2565856775E}">
      <dgm:prSet/>
      <dgm:spPr/>
      <dgm:t>
        <a:bodyPr/>
        <a:lstStyle/>
        <a:p>
          <a:endParaRPr lang="en-US" sz="1400"/>
        </a:p>
      </dgm:t>
    </dgm:pt>
    <dgm:pt modelId="{A7D1B3FD-A8F1-4184-A0F2-97D123B475CE}">
      <dgm:prSet phldrT="[Text]" custT="1"/>
      <dgm:spPr/>
      <dgm:t>
        <a:bodyPr/>
        <a:lstStyle/>
        <a:p>
          <a:pPr>
            <a:lnSpc>
              <a:spcPct val="100000"/>
            </a:lnSpc>
          </a:pPr>
          <a:r>
            <a:rPr lang="en-US" sz="1400" dirty="0"/>
            <a:t>Innovation &amp; creativity</a:t>
          </a:r>
        </a:p>
      </dgm:t>
      <dgm:extLst>
        <a:ext uri="{E40237B7-FDA0-4F09-8148-C483321AD2D9}">
          <dgm14:cNvPr xmlns:dgm14="http://schemas.microsoft.com/office/drawing/2010/diagram" id="0" name="" descr="Open Pedagogy in center.  around outside:&#10; Technology Web 2.0 mobile&#10; Innovation &amp; creativity&#10; Sharing ideas &amp; resources&#10; Reflective practices&#10; People openness trust&#10; Connected community&#10; Learner-generated&#10; Peer review&#10;"/>
        </a:ext>
      </dgm:extLst>
    </dgm:pt>
    <dgm:pt modelId="{6F75575D-A667-454D-9C27-4ACFA6D22711}" type="parTrans" cxnId="{8E6E2B23-9B93-4989-A5E1-9AB9F50A4688}">
      <dgm:prSet/>
      <dgm:spPr/>
      <dgm:t>
        <a:bodyPr/>
        <a:lstStyle/>
        <a:p>
          <a:endParaRPr lang="en-US" sz="1400"/>
        </a:p>
      </dgm:t>
    </dgm:pt>
    <dgm:pt modelId="{936772B4-3299-44AD-A8E8-2C6E9D7F051B}" type="sibTrans" cxnId="{8E6E2B23-9B93-4989-A5E1-9AB9F50A4688}">
      <dgm:prSet/>
      <dgm:spPr/>
      <dgm:t>
        <a:bodyPr/>
        <a:lstStyle/>
        <a:p>
          <a:endParaRPr lang="en-US" sz="1400"/>
        </a:p>
      </dgm:t>
    </dgm:pt>
    <dgm:pt modelId="{08A27F79-511A-4CFC-B371-004FFA133D44}">
      <dgm:prSet phldrT="[Text]" custT="1"/>
      <dgm:spPr/>
      <dgm:t>
        <a:bodyPr/>
        <a:lstStyle/>
        <a:p>
          <a:pPr>
            <a:lnSpc>
              <a:spcPct val="100000"/>
            </a:lnSpc>
          </a:pPr>
          <a:r>
            <a:rPr lang="en-US" sz="1400" dirty="0"/>
            <a:t>Connected community</a:t>
          </a:r>
        </a:p>
      </dgm:t>
      <dgm:extLst>
        <a:ext uri="{E40237B7-FDA0-4F09-8148-C483321AD2D9}">
          <dgm14:cNvPr xmlns:dgm14="http://schemas.microsoft.com/office/drawing/2010/diagram" id="0" name="" descr="Open Pedagogy in center.  around outside:&#10; Technology Web 2.0 mobile&#10; Innovation &amp; creativity&#10; Sharing ideas &amp; resources&#10; Reflective practices&#10; People openness trust&#10; Connected community&#10; Learner-generated&#10; Peer review&#10;"/>
        </a:ext>
      </dgm:extLst>
    </dgm:pt>
    <dgm:pt modelId="{2FCEE3A9-91F5-486C-A9E2-CFEDD656DF1B}" type="parTrans" cxnId="{7AC5D544-3841-4824-8FC9-646687E4277A}">
      <dgm:prSet/>
      <dgm:spPr/>
      <dgm:t>
        <a:bodyPr/>
        <a:lstStyle/>
        <a:p>
          <a:endParaRPr lang="en-US" sz="1400"/>
        </a:p>
      </dgm:t>
    </dgm:pt>
    <dgm:pt modelId="{AB1B93E1-DC4A-44B7-85C1-1B48D57738DD}" type="sibTrans" cxnId="{7AC5D544-3841-4824-8FC9-646687E4277A}">
      <dgm:prSet/>
      <dgm:spPr/>
      <dgm:t>
        <a:bodyPr/>
        <a:lstStyle/>
        <a:p>
          <a:endParaRPr lang="en-US" sz="1400"/>
        </a:p>
      </dgm:t>
    </dgm:pt>
    <dgm:pt modelId="{EF42C82A-39B5-4140-9B54-D8BF9FC9AFA3}">
      <dgm:prSet phldrT="[Text]" custT="1"/>
      <dgm:spPr/>
      <dgm:t>
        <a:bodyPr/>
        <a:lstStyle/>
        <a:p>
          <a:pPr>
            <a:lnSpc>
              <a:spcPct val="100000"/>
            </a:lnSpc>
          </a:pPr>
          <a:r>
            <a:rPr lang="en-US" sz="1400" dirty="0"/>
            <a:t>Learner-generated</a:t>
          </a:r>
        </a:p>
      </dgm:t>
      <dgm:extLst>
        <a:ext uri="{E40237B7-FDA0-4F09-8148-C483321AD2D9}">
          <dgm14:cNvPr xmlns:dgm14="http://schemas.microsoft.com/office/drawing/2010/diagram" id="0" name="" descr="Open Pedagogy in center.  around outside:&#10; Technology Web 2.0 mobile&#10; Innovation &amp; creativity&#10; Sharing ideas &amp; resources&#10; Reflective practices&#10; People openness trust&#10; Connected community&#10; Learner-generated&#10; Peer review&#10;"/>
        </a:ext>
      </dgm:extLst>
    </dgm:pt>
    <dgm:pt modelId="{C3CF663E-B946-42FB-96A1-60B04F680B97}" type="parTrans" cxnId="{9A0B9325-B1B3-4772-9C9D-F255293A6FD1}">
      <dgm:prSet/>
      <dgm:spPr/>
      <dgm:t>
        <a:bodyPr/>
        <a:lstStyle/>
        <a:p>
          <a:endParaRPr lang="en-US" sz="1400"/>
        </a:p>
      </dgm:t>
    </dgm:pt>
    <dgm:pt modelId="{792B7AB4-7297-4171-80B8-A07F85CB709F}" type="sibTrans" cxnId="{9A0B9325-B1B3-4772-9C9D-F255293A6FD1}">
      <dgm:prSet/>
      <dgm:spPr/>
      <dgm:t>
        <a:bodyPr/>
        <a:lstStyle/>
        <a:p>
          <a:endParaRPr lang="en-US" sz="1400"/>
        </a:p>
      </dgm:t>
    </dgm:pt>
    <dgm:pt modelId="{F12CF0E8-546C-493E-94C0-CFBDD351C2F1}">
      <dgm:prSet phldrT="[Text]" custT="1"/>
      <dgm:spPr/>
      <dgm:t>
        <a:bodyPr/>
        <a:lstStyle/>
        <a:p>
          <a:pPr>
            <a:lnSpc>
              <a:spcPct val="100000"/>
            </a:lnSpc>
          </a:pPr>
          <a:r>
            <a:rPr lang="en-US" sz="1400" dirty="0"/>
            <a:t>Peer review</a:t>
          </a:r>
        </a:p>
      </dgm:t>
      <dgm:extLst>
        <a:ext uri="{E40237B7-FDA0-4F09-8148-C483321AD2D9}">
          <dgm14:cNvPr xmlns:dgm14="http://schemas.microsoft.com/office/drawing/2010/diagram" id="0" name="" descr="Open Pedagogy in center.  around outside:&#10; Technology Web 2.0 mobile&#10; Innovation &amp; creativity&#10; Sharing ideas &amp; resources&#10; Reflective practices&#10; People openness trust&#10; Connected community&#10; Learner-generated&#10; Peer review&#10;"/>
        </a:ext>
      </dgm:extLst>
    </dgm:pt>
    <dgm:pt modelId="{4E9A354B-DF86-47FA-90B1-2BE25B8471B4}" type="parTrans" cxnId="{81B3ECA4-5C2D-4C28-B822-9AB9D8DBEA63}">
      <dgm:prSet/>
      <dgm:spPr/>
      <dgm:t>
        <a:bodyPr/>
        <a:lstStyle/>
        <a:p>
          <a:endParaRPr lang="en-US" sz="1400"/>
        </a:p>
      </dgm:t>
    </dgm:pt>
    <dgm:pt modelId="{C48DFF9D-51C2-4729-B779-482365559798}" type="sibTrans" cxnId="{81B3ECA4-5C2D-4C28-B822-9AB9D8DBEA63}">
      <dgm:prSet/>
      <dgm:spPr/>
      <dgm:t>
        <a:bodyPr/>
        <a:lstStyle/>
        <a:p>
          <a:endParaRPr lang="en-US" sz="1400"/>
        </a:p>
      </dgm:t>
    </dgm:pt>
    <dgm:pt modelId="{2057AB1F-81AE-473E-AADB-F5D18727A078}" type="pres">
      <dgm:prSet presAssocID="{01DB2183-14AB-4FEF-8F4D-96881C8D6933}" presName="Name0" presStyleCnt="0">
        <dgm:presLayoutVars>
          <dgm:chMax val="1"/>
          <dgm:dir/>
          <dgm:animLvl val="ctr"/>
          <dgm:resizeHandles val="exact"/>
        </dgm:presLayoutVars>
      </dgm:prSet>
      <dgm:spPr/>
    </dgm:pt>
    <dgm:pt modelId="{F8DB3B24-C076-48D2-A18D-B1393930DF41}" type="pres">
      <dgm:prSet presAssocID="{E21930C7-8F28-4F6A-A1CB-AD54001305F1}" presName="centerShape" presStyleLbl="node0" presStyleIdx="0" presStyleCnt="1"/>
      <dgm:spPr/>
    </dgm:pt>
    <dgm:pt modelId="{3DC0C156-9D5B-4159-8697-9F5EC46651D6}" type="pres">
      <dgm:prSet presAssocID="{C8B543F5-E763-4DE5-967B-0A864A4AE71C}" presName="node" presStyleLbl="node1" presStyleIdx="0" presStyleCnt="8" custScaleX="136523">
        <dgm:presLayoutVars>
          <dgm:bulletEnabled val="1"/>
        </dgm:presLayoutVars>
      </dgm:prSet>
      <dgm:spPr/>
    </dgm:pt>
    <dgm:pt modelId="{6617B863-894A-4A0C-896F-D5404D16B41D}" type="pres">
      <dgm:prSet presAssocID="{C8B543F5-E763-4DE5-967B-0A864A4AE71C}" presName="dummy" presStyleCnt="0"/>
      <dgm:spPr/>
    </dgm:pt>
    <dgm:pt modelId="{04AF3E52-76FF-4A31-833F-DA8E85A79084}" type="pres">
      <dgm:prSet presAssocID="{622D02E1-CC7F-4614-B739-144563BDFB0A}" presName="sibTrans" presStyleLbl="sibTrans2D1" presStyleIdx="0" presStyleCnt="8"/>
      <dgm:spPr/>
    </dgm:pt>
    <dgm:pt modelId="{2712C9BD-3157-4B87-9533-A4C6E7C8828E}" type="pres">
      <dgm:prSet presAssocID="{A7D1B3FD-A8F1-4184-A0F2-97D123B475CE}" presName="node" presStyleLbl="node1" presStyleIdx="1" presStyleCnt="8" custScaleX="136523">
        <dgm:presLayoutVars>
          <dgm:bulletEnabled val="1"/>
        </dgm:presLayoutVars>
      </dgm:prSet>
      <dgm:spPr/>
    </dgm:pt>
    <dgm:pt modelId="{1C29D267-9161-49A3-8C6B-CEF558F79431}" type="pres">
      <dgm:prSet presAssocID="{A7D1B3FD-A8F1-4184-A0F2-97D123B475CE}" presName="dummy" presStyleCnt="0"/>
      <dgm:spPr/>
    </dgm:pt>
    <dgm:pt modelId="{939A8953-7DF0-40FB-BC3D-6E0034BF95E8}" type="pres">
      <dgm:prSet presAssocID="{936772B4-3299-44AD-A8E8-2C6E9D7F051B}" presName="sibTrans" presStyleLbl="sibTrans2D1" presStyleIdx="1" presStyleCnt="8"/>
      <dgm:spPr/>
    </dgm:pt>
    <dgm:pt modelId="{F794C83C-8496-4DC0-A778-DFC83A6C139D}" type="pres">
      <dgm:prSet presAssocID="{62D8A038-0644-49DD-8139-9BADAC70C4DE}" presName="node" presStyleLbl="node1" presStyleIdx="2" presStyleCnt="8" custScaleX="136523">
        <dgm:presLayoutVars>
          <dgm:bulletEnabled val="1"/>
        </dgm:presLayoutVars>
      </dgm:prSet>
      <dgm:spPr/>
    </dgm:pt>
    <dgm:pt modelId="{F102BA54-28A1-4F31-B02A-CA13823D399D}" type="pres">
      <dgm:prSet presAssocID="{62D8A038-0644-49DD-8139-9BADAC70C4DE}" presName="dummy" presStyleCnt="0"/>
      <dgm:spPr/>
    </dgm:pt>
    <dgm:pt modelId="{DACEABB1-F305-4B4A-9ED6-6BFD1A1456D5}" type="pres">
      <dgm:prSet presAssocID="{F1A138AC-2693-4045-A1A5-7708C024EF90}" presName="sibTrans" presStyleLbl="sibTrans2D1" presStyleIdx="2" presStyleCnt="8"/>
      <dgm:spPr/>
    </dgm:pt>
    <dgm:pt modelId="{9374F258-2516-4018-9DDC-ACDCF3E8A1CB}" type="pres">
      <dgm:prSet presAssocID="{EF7BA6DA-4B91-41C5-824A-F58CEFE4C89F}" presName="node" presStyleLbl="node1" presStyleIdx="3" presStyleCnt="8" custScaleX="136523">
        <dgm:presLayoutVars>
          <dgm:bulletEnabled val="1"/>
        </dgm:presLayoutVars>
      </dgm:prSet>
      <dgm:spPr/>
    </dgm:pt>
    <dgm:pt modelId="{CF696C85-2018-45B9-B778-3729FBA97102}" type="pres">
      <dgm:prSet presAssocID="{EF7BA6DA-4B91-41C5-824A-F58CEFE4C89F}" presName="dummy" presStyleCnt="0"/>
      <dgm:spPr/>
    </dgm:pt>
    <dgm:pt modelId="{D943EE70-E839-48F4-91F5-12969D38A189}" type="pres">
      <dgm:prSet presAssocID="{DD3EA1D1-2A34-4440-91CA-31E545A55BCE}" presName="sibTrans" presStyleLbl="sibTrans2D1" presStyleIdx="3" presStyleCnt="8"/>
      <dgm:spPr/>
    </dgm:pt>
    <dgm:pt modelId="{70AAF365-3BD5-465E-9207-C0A84803F474}" type="pres">
      <dgm:prSet presAssocID="{8D26FBBD-2C6B-436C-9D27-397615B71DF9}" presName="node" presStyleLbl="node1" presStyleIdx="4" presStyleCnt="8" custScaleX="136523">
        <dgm:presLayoutVars>
          <dgm:bulletEnabled val="1"/>
        </dgm:presLayoutVars>
      </dgm:prSet>
      <dgm:spPr/>
    </dgm:pt>
    <dgm:pt modelId="{C866A9C8-1F30-40DA-83AC-A7A51522CD65}" type="pres">
      <dgm:prSet presAssocID="{8D26FBBD-2C6B-436C-9D27-397615B71DF9}" presName="dummy" presStyleCnt="0"/>
      <dgm:spPr/>
    </dgm:pt>
    <dgm:pt modelId="{3CBC8D1C-9E5D-4FA5-AF5E-EB86A98E5E6F}" type="pres">
      <dgm:prSet presAssocID="{BB5DD453-21AA-477F-BBC5-42ABA51CA830}" presName="sibTrans" presStyleLbl="sibTrans2D1" presStyleIdx="4" presStyleCnt="8"/>
      <dgm:spPr/>
    </dgm:pt>
    <dgm:pt modelId="{1AF4DC59-13C2-461C-847E-B596AD063B9E}" type="pres">
      <dgm:prSet presAssocID="{08A27F79-511A-4CFC-B371-004FFA133D44}" presName="node" presStyleLbl="node1" presStyleIdx="5" presStyleCnt="8" custScaleX="136523">
        <dgm:presLayoutVars>
          <dgm:bulletEnabled val="1"/>
        </dgm:presLayoutVars>
      </dgm:prSet>
      <dgm:spPr/>
    </dgm:pt>
    <dgm:pt modelId="{FD2B09DD-3BEE-49CB-BA3B-B6E935F19976}" type="pres">
      <dgm:prSet presAssocID="{08A27F79-511A-4CFC-B371-004FFA133D44}" presName="dummy" presStyleCnt="0"/>
      <dgm:spPr/>
    </dgm:pt>
    <dgm:pt modelId="{1D5F0355-60C9-4D72-839D-2D11BFE88CF9}" type="pres">
      <dgm:prSet presAssocID="{AB1B93E1-DC4A-44B7-85C1-1B48D57738DD}" presName="sibTrans" presStyleLbl="sibTrans2D1" presStyleIdx="5" presStyleCnt="8"/>
      <dgm:spPr/>
    </dgm:pt>
    <dgm:pt modelId="{94C14C65-FE62-4A23-B9AE-C0B146B6E6B8}" type="pres">
      <dgm:prSet presAssocID="{EF42C82A-39B5-4140-9B54-D8BF9FC9AFA3}" presName="node" presStyleLbl="node1" presStyleIdx="6" presStyleCnt="8" custScaleX="136523">
        <dgm:presLayoutVars>
          <dgm:bulletEnabled val="1"/>
        </dgm:presLayoutVars>
      </dgm:prSet>
      <dgm:spPr/>
    </dgm:pt>
    <dgm:pt modelId="{6A63CFCC-D695-4325-BA0C-E6E61ACD804A}" type="pres">
      <dgm:prSet presAssocID="{EF42C82A-39B5-4140-9B54-D8BF9FC9AFA3}" presName="dummy" presStyleCnt="0"/>
      <dgm:spPr/>
    </dgm:pt>
    <dgm:pt modelId="{A3B9FAB8-9A2B-4550-8654-F00F63D26B5D}" type="pres">
      <dgm:prSet presAssocID="{792B7AB4-7297-4171-80B8-A07F85CB709F}" presName="sibTrans" presStyleLbl="sibTrans2D1" presStyleIdx="6" presStyleCnt="8"/>
      <dgm:spPr/>
    </dgm:pt>
    <dgm:pt modelId="{8B316AAE-6EA1-44A4-95D7-C671DDB85ADE}" type="pres">
      <dgm:prSet presAssocID="{F12CF0E8-546C-493E-94C0-CFBDD351C2F1}" presName="node" presStyleLbl="node1" presStyleIdx="7" presStyleCnt="8" custScaleX="136523">
        <dgm:presLayoutVars>
          <dgm:bulletEnabled val="1"/>
        </dgm:presLayoutVars>
      </dgm:prSet>
      <dgm:spPr/>
    </dgm:pt>
    <dgm:pt modelId="{9AB26B84-4B6A-4859-8523-9E58BDF4C183}" type="pres">
      <dgm:prSet presAssocID="{F12CF0E8-546C-493E-94C0-CFBDD351C2F1}" presName="dummy" presStyleCnt="0"/>
      <dgm:spPr/>
    </dgm:pt>
    <dgm:pt modelId="{91435200-D6E6-4D56-B6B4-FEE16EFA9CA1}" type="pres">
      <dgm:prSet presAssocID="{C48DFF9D-51C2-4729-B779-482365559798}" presName="sibTrans" presStyleLbl="sibTrans2D1" presStyleIdx="7" presStyleCnt="8"/>
      <dgm:spPr/>
    </dgm:pt>
  </dgm:ptLst>
  <dgm:cxnLst>
    <dgm:cxn modelId="{4A6F5103-A4CE-4745-94C5-9F965BFE7487}" type="presOf" srcId="{62D8A038-0644-49DD-8139-9BADAC70C4DE}" destId="{F794C83C-8496-4DC0-A778-DFC83A6C139D}" srcOrd="0" destOrd="0" presId="urn:microsoft.com/office/officeart/2005/8/layout/radial6"/>
    <dgm:cxn modelId="{49EAAD03-3C00-4BFB-8EF3-21C044E63A56}" srcId="{E21930C7-8F28-4F6A-A1CB-AD54001305F1}" destId="{EF7BA6DA-4B91-41C5-824A-F58CEFE4C89F}" srcOrd="3" destOrd="0" parTransId="{A8BA14BC-4C05-4FC0-B367-CB6C8E573786}" sibTransId="{DD3EA1D1-2A34-4440-91CA-31E545A55BCE}"/>
    <dgm:cxn modelId="{BD181D08-B28E-4E84-92B9-FB3A36A85379}" type="presOf" srcId="{8D26FBBD-2C6B-436C-9D27-397615B71DF9}" destId="{70AAF365-3BD5-465E-9207-C0A84803F474}" srcOrd="0" destOrd="0" presId="urn:microsoft.com/office/officeart/2005/8/layout/radial6"/>
    <dgm:cxn modelId="{8E6E2B23-9B93-4989-A5E1-9AB9F50A4688}" srcId="{E21930C7-8F28-4F6A-A1CB-AD54001305F1}" destId="{A7D1B3FD-A8F1-4184-A0F2-97D123B475CE}" srcOrd="1" destOrd="0" parTransId="{6F75575D-A667-454D-9C27-4ACFA6D22711}" sibTransId="{936772B4-3299-44AD-A8E8-2C6E9D7F051B}"/>
    <dgm:cxn modelId="{9A0B9325-B1B3-4772-9C9D-F255293A6FD1}" srcId="{E21930C7-8F28-4F6A-A1CB-AD54001305F1}" destId="{EF42C82A-39B5-4140-9B54-D8BF9FC9AFA3}" srcOrd="6" destOrd="0" parTransId="{C3CF663E-B946-42FB-96A1-60B04F680B97}" sibTransId="{792B7AB4-7297-4171-80B8-A07F85CB709F}"/>
    <dgm:cxn modelId="{9908B65E-EC78-49B3-B493-6A84F146C64B}" type="presOf" srcId="{C8B543F5-E763-4DE5-967B-0A864A4AE71C}" destId="{3DC0C156-9D5B-4159-8697-9F5EC46651D6}" srcOrd="0" destOrd="0" presId="urn:microsoft.com/office/officeart/2005/8/layout/radial6"/>
    <dgm:cxn modelId="{C3A4A262-45CC-4C3C-9BA2-24FECC901E56}" type="presOf" srcId="{C48DFF9D-51C2-4729-B779-482365559798}" destId="{91435200-D6E6-4D56-B6B4-FEE16EFA9CA1}" srcOrd="0" destOrd="0" presId="urn:microsoft.com/office/officeart/2005/8/layout/radial6"/>
    <dgm:cxn modelId="{231F4943-1DAA-4401-8E51-BFB0B0FD49BA}" type="presOf" srcId="{A7D1B3FD-A8F1-4184-A0F2-97D123B475CE}" destId="{2712C9BD-3157-4B87-9533-A4C6E7C8828E}" srcOrd="0" destOrd="0" presId="urn:microsoft.com/office/officeart/2005/8/layout/radial6"/>
    <dgm:cxn modelId="{155F8563-33BF-4A39-8271-B479844A8B0F}" type="presOf" srcId="{EF42C82A-39B5-4140-9B54-D8BF9FC9AFA3}" destId="{94C14C65-FE62-4A23-B9AE-C0B146B6E6B8}" srcOrd="0" destOrd="0" presId="urn:microsoft.com/office/officeart/2005/8/layout/radial6"/>
    <dgm:cxn modelId="{7AC5D544-3841-4824-8FC9-646687E4277A}" srcId="{E21930C7-8F28-4F6A-A1CB-AD54001305F1}" destId="{08A27F79-511A-4CFC-B371-004FFA133D44}" srcOrd="5" destOrd="0" parTransId="{2FCEE3A9-91F5-486C-A9E2-CFEDD656DF1B}" sibTransId="{AB1B93E1-DC4A-44B7-85C1-1B48D57738DD}"/>
    <dgm:cxn modelId="{86FFB36E-33FE-48EA-9295-9BFDEE722FD9}" type="presOf" srcId="{E21930C7-8F28-4F6A-A1CB-AD54001305F1}" destId="{F8DB3B24-C076-48D2-A18D-B1393930DF41}" srcOrd="0" destOrd="0" presId="urn:microsoft.com/office/officeart/2005/8/layout/radial6"/>
    <dgm:cxn modelId="{ED697570-A049-41D3-A636-C32E941715FD}" type="presOf" srcId="{EF7BA6DA-4B91-41C5-824A-F58CEFE4C89F}" destId="{9374F258-2516-4018-9DDC-ACDCF3E8A1CB}" srcOrd="0" destOrd="0" presId="urn:microsoft.com/office/officeart/2005/8/layout/radial6"/>
    <dgm:cxn modelId="{8B847550-40B2-42BB-902C-2F050D31EFEA}" srcId="{01DB2183-14AB-4FEF-8F4D-96881C8D6933}" destId="{E21930C7-8F28-4F6A-A1CB-AD54001305F1}" srcOrd="0" destOrd="0" parTransId="{05F5589E-BA99-44D7-8782-2EDD39685F7E}" sibTransId="{47E31B39-4979-4556-8F00-8F1B2A67120F}"/>
    <dgm:cxn modelId="{769EC871-C70E-4C48-85CD-C2565856775E}" srcId="{E21930C7-8F28-4F6A-A1CB-AD54001305F1}" destId="{8D26FBBD-2C6B-436C-9D27-397615B71DF9}" srcOrd="4" destOrd="0" parTransId="{6797E89D-703E-4467-9A65-FB114E3E1038}" sibTransId="{BB5DD453-21AA-477F-BBC5-42ABA51CA830}"/>
    <dgm:cxn modelId="{5E140B52-9AE1-4665-9ECC-22D024DA138A}" type="presOf" srcId="{622D02E1-CC7F-4614-B739-144563BDFB0A}" destId="{04AF3E52-76FF-4A31-833F-DA8E85A79084}" srcOrd="0" destOrd="0" presId="urn:microsoft.com/office/officeart/2005/8/layout/radial6"/>
    <dgm:cxn modelId="{7264FD82-80D7-41BB-AF12-148B0AAB9A3C}" type="presOf" srcId="{01DB2183-14AB-4FEF-8F4D-96881C8D6933}" destId="{2057AB1F-81AE-473E-AADB-F5D18727A078}" srcOrd="0" destOrd="0" presId="urn:microsoft.com/office/officeart/2005/8/layout/radial6"/>
    <dgm:cxn modelId="{2616E786-E416-40BC-AD2B-570057D187BD}" type="presOf" srcId="{792B7AB4-7297-4171-80B8-A07F85CB709F}" destId="{A3B9FAB8-9A2B-4550-8654-F00F63D26B5D}" srcOrd="0" destOrd="0" presId="urn:microsoft.com/office/officeart/2005/8/layout/radial6"/>
    <dgm:cxn modelId="{4C08698A-E8D7-42BB-A5E0-7A5A7FF51C6A}" srcId="{E21930C7-8F28-4F6A-A1CB-AD54001305F1}" destId="{C8B543F5-E763-4DE5-967B-0A864A4AE71C}" srcOrd="0" destOrd="0" parTransId="{8A743246-D671-4AD0-BCFE-DD9605E80383}" sibTransId="{622D02E1-CC7F-4614-B739-144563BDFB0A}"/>
    <dgm:cxn modelId="{4216D891-362C-4458-83CE-5830961C1354}" type="presOf" srcId="{BB5DD453-21AA-477F-BBC5-42ABA51CA830}" destId="{3CBC8D1C-9E5D-4FA5-AF5E-EB86A98E5E6F}" srcOrd="0" destOrd="0" presId="urn:microsoft.com/office/officeart/2005/8/layout/radial6"/>
    <dgm:cxn modelId="{C443DB93-C8F3-4538-9B7F-C7A6324A8943}" type="presOf" srcId="{936772B4-3299-44AD-A8E8-2C6E9D7F051B}" destId="{939A8953-7DF0-40FB-BC3D-6E0034BF95E8}" srcOrd="0" destOrd="0" presId="urn:microsoft.com/office/officeart/2005/8/layout/radial6"/>
    <dgm:cxn modelId="{81B3ECA4-5C2D-4C28-B822-9AB9D8DBEA63}" srcId="{E21930C7-8F28-4F6A-A1CB-AD54001305F1}" destId="{F12CF0E8-546C-493E-94C0-CFBDD351C2F1}" srcOrd="7" destOrd="0" parTransId="{4E9A354B-DF86-47FA-90B1-2BE25B8471B4}" sibTransId="{C48DFF9D-51C2-4729-B779-482365559798}"/>
    <dgm:cxn modelId="{0531DAB1-AC16-4237-8DDA-985B84387092}" type="presOf" srcId="{AB1B93E1-DC4A-44B7-85C1-1B48D57738DD}" destId="{1D5F0355-60C9-4D72-839D-2D11BFE88CF9}" srcOrd="0" destOrd="0" presId="urn:microsoft.com/office/officeart/2005/8/layout/radial6"/>
    <dgm:cxn modelId="{06F2A3B7-01C0-45E7-821E-9AEBFBD5FAC8}" type="presOf" srcId="{08A27F79-511A-4CFC-B371-004FFA133D44}" destId="{1AF4DC59-13C2-461C-847E-B596AD063B9E}" srcOrd="0" destOrd="0" presId="urn:microsoft.com/office/officeart/2005/8/layout/radial6"/>
    <dgm:cxn modelId="{EC1F06CF-10F2-4391-9B34-AAA5BE24B1F5}" type="presOf" srcId="{DD3EA1D1-2A34-4440-91CA-31E545A55BCE}" destId="{D943EE70-E839-48F4-91F5-12969D38A189}" srcOrd="0" destOrd="0" presId="urn:microsoft.com/office/officeart/2005/8/layout/radial6"/>
    <dgm:cxn modelId="{E3D495D4-270B-48FF-AF52-7CC33CED87FB}" type="presOf" srcId="{F12CF0E8-546C-493E-94C0-CFBDD351C2F1}" destId="{8B316AAE-6EA1-44A4-95D7-C671DDB85ADE}" srcOrd="0" destOrd="0" presId="urn:microsoft.com/office/officeart/2005/8/layout/radial6"/>
    <dgm:cxn modelId="{1AB0A0F6-BE0E-4CB6-9117-B36F7CEDB387}" srcId="{E21930C7-8F28-4F6A-A1CB-AD54001305F1}" destId="{62D8A038-0644-49DD-8139-9BADAC70C4DE}" srcOrd="2" destOrd="0" parTransId="{1CF656C0-E51C-4275-8528-972DFC8E300D}" sibTransId="{F1A138AC-2693-4045-A1A5-7708C024EF90}"/>
    <dgm:cxn modelId="{54486FFC-91CD-4217-BD32-8912763528D3}" type="presOf" srcId="{F1A138AC-2693-4045-A1A5-7708C024EF90}" destId="{DACEABB1-F305-4B4A-9ED6-6BFD1A1456D5}" srcOrd="0" destOrd="0" presId="urn:microsoft.com/office/officeart/2005/8/layout/radial6"/>
    <dgm:cxn modelId="{FA207F87-CB1A-4C8F-A158-A409B15F39C9}" type="presParOf" srcId="{2057AB1F-81AE-473E-AADB-F5D18727A078}" destId="{F8DB3B24-C076-48D2-A18D-B1393930DF41}" srcOrd="0" destOrd="0" presId="urn:microsoft.com/office/officeart/2005/8/layout/radial6"/>
    <dgm:cxn modelId="{4EBBB7BB-5088-4D7B-A848-1C50EFC3460A}" type="presParOf" srcId="{2057AB1F-81AE-473E-AADB-F5D18727A078}" destId="{3DC0C156-9D5B-4159-8697-9F5EC46651D6}" srcOrd="1" destOrd="0" presId="urn:microsoft.com/office/officeart/2005/8/layout/radial6"/>
    <dgm:cxn modelId="{CE03A714-8EF6-45AD-A927-4A83CF4BAB0B}" type="presParOf" srcId="{2057AB1F-81AE-473E-AADB-F5D18727A078}" destId="{6617B863-894A-4A0C-896F-D5404D16B41D}" srcOrd="2" destOrd="0" presId="urn:microsoft.com/office/officeart/2005/8/layout/radial6"/>
    <dgm:cxn modelId="{CD97BE24-7F59-4CEC-BFAC-7FCFC4EDB7D2}" type="presParOf" srcId="{2057AB1F-81AE-473E-AADB-F5D18727A078}" destId="{04AF3E52-76FF-4A31-833F-DA8E85A79084}" srcOrd="3" destOrd="0" presId="urn:microsoft.com/office/officeart/2005/8/layout/radial6"/>
    <dgm:cxn modelId="{76EB4356-3569-4A95-964A-ADD80161D747}" type="presParOf" srcId="{2057AB1F-81AE-473E-AADB-F5D18727A078}" destId="{2712C9BD-3157-4B87-9533-A4C6E7C8828E}" srcOrd="4" destOrd="0" presId="urn:microsoft.com/office/officeart/2005/8/layout/radial6"/>
    <dgm:cxn modelId="{D8C6B34E-8670-45F7-A10D-C935BEB4BA4A}" type="presParOf" srcId="{2057AB1F-81AE-473E-AADB-F5D18727A078}" destId="{1C29D267-9161-49A3-8C6B-CEF558F79431}" srcOrd="5" destOrd="0" presId="urn:microsoft.com/office/officeart/2005/8/layout/radial6"/>
    <dgm:cxn modelId="{F7575592-6C50-4991-8DE6-E68FE4B6596F}" type="presParOf" srcId="{2057AB1F-81AE-473E-AADB-F5D18727A078}" destId="{939A8953-7DF0-40FB-BC3D-6E0034BF95E8}" srcOrd="6" destOrd="0" presId="urn:microsoft.com/office/officeart/2005/8/layout/radial6"/>
    <dgm:cxn modelId="{65FA4D1C-1463-4D45-A6B0-A84342755126}" type="presParOf" srcId="{2057AB1F-81AE-473E-AADB-F5D18727A078}" destId="{F794C83C-8496-4DC0-A778-DFC83A6C139D}" srcOrd="7" destOrd="0" presId="urn:microsoft.com/office/officeart/2005/8/layout/radial6"/>
    <dgm:cxn modelId="{8BD4A00D-D8F7-4F6C-A5EA-F89BF91F4CF0}" type="presParOf" srcId="{2057AB1F-81AE-473E-AADB-F5D18727A078}" destId="{F102BA54-28A1-4F31-B02A-CA13823D399D}" srcOrd="8" destOrd="0" presId="urn:microsoft.com/office/officeart/2005/8/layout/radial6"/>
    <dgm:cxn modelId="{BA6C0543-EFDD-4347-BE60-5754ECDCDACE}" type="presParOf" srcId="{2057AB1F-81AE-473E-AADB-F5D18727A078}" destId="{DACEABB1-F305-4B4A-9ED6-6BFD1A1456D5}" srcOrd="9" destOrd="0" presId="urn:microsoft.com/office/officeart/2005/8/layout/radial6"/>
    <dgm:cxn modelId="{D87F18DB-E662-436C-96F1-BABE3D541405}" type="presParOf" srcId="{2057AB1F-81AE-473E-AADB-F5D18727A078}" destId="{9374F258-2516-4018-9DDC-ACDCF3E8A1CB}" srcOrd="10" destOrd="0" presId="urn:microsoft.com/office/officeart/2005/8/layout/radial6"/>
    <dgm:cxn modelId="{9858DFC9-283A-49DA-833E-F99B15E79863}" type="presParOf" srcId="{2057AB1F-81AE-473E-AADB-F5D18727A078}" destId="{CF696C85-2018-45B9-B778-3729FBA97102}" srcOrd="11" destOrd="0" presId="urn:microsoft.com/office/officeart/2005/8/layout/radial6"/>
    <dgm:cxn modelId="{0AA6FACA-B841-4930-BE40-0F4906D2269B}" type="presParOf" srcId="{2057AB1F-81AE-473E-AADB-F5D18727A078}" destId="{D943EE70-E839-48F4-91F5-12969D38A189}" srcOrd="12" destOrd="0" presId="urn:microsoft.com/office/officeart/2005/8/layout/radial6"/>
    <dgm:cxn modelId="{20E3C06D-B14B-4359-B1E2-B3B99EAE7955}" type="presParOf" srcId="{2057AB1F-81AE-473E-AADB-F5D18727A078}" destId="{70AAF365-3BD5-465E-9207-C0A84803F474}" srcOrd="13" destOrd="0" presId="urn:microsoft.com/office/officeart/2005/8/layout/radial6"/>
    <dgm:cxn modelId="{660C34CA-798A-407E-A3DA-082358B1A975}" type="presParOf" srcId="{2057AB1F-81AE-473E-AADB-F5D18727A078}" destId="{C866A9C8-1F30-40DA-83AC-A7A51522CD65}" srcOrd="14" destOrd="0" presId="urn:microsoft.com/office/officeart/2005/8/layout/radial6"/>
    <dgm:cxn modelId="{981C95C7-C879-4B74-AB4A-5E874802F089}" type="presParOf" srcId="{2057AB1F-81AE-473E-AADB-F5D18727A078}" destId="{3CBC8D1C-9E5D-4FA5-AF5E-EB86A98E5E6F}" srcOrd="15" destOrd="0" presId="urn:microsoft.com/office/officeart/2005/8/layout/radial6"/>
    <dgm:cxn modelId="{371E0A94-4B28-4C02-805E-ECC42449F8FA}" type="presParOf" srcId="{2057AB1F-81AE-473E-AADB-F5D18727A078}" destId="{1AF4DC59-13C2-461C-847E-B596AD063B9E}" srcOrd="16" destOrd="0" presId="urn:microsoft.com/office/officeart/2005/8/layout/radial6"/>
    <dgm:cxn modelId="{7595E929-F7D4-4A2B-860E-80B0CF9C65F0}" type="presParOf" srcId="{2057AB1F-81AE-473E-AADB-F5D18727A078}" destId="{FD2B09DD-3BEE-49CB-BA3B-B6E935F19976}" srcOrd="17" destOrd="0" presId="urn:microsoft.com/office/officeart/2005/8/layout/radial6"/>
    <dgm:cxn modelId="{5032F446-C435-4598-BD70-7C72FA33566F}" type="presParOf" srcId="{2057AB1F-81AE-473E-AADB-F5D18727A078}" destId="{1D5F0355-60C9-4D72-839D-2D11BFE88CF9}" srcOrd="18" destOrd="0" presId="urn:microsoft.com/office/officeart/2005/8/layout/radial6"/>
    <dgm:cxn modelId="{76FE2F56-B6B8-4419-A51F-126801AA838B}" type="presParOf" srcId="{2057AB1F-81AE-473E-AADB-F5D18727A078}" destId="{94C14C65-FE62-4A23-B9AE-C0B146B6E6B8}" srcOrd="19" destOrd="0" presId="urn:microsoft.com/office/officeart/2005/8/layout/radial6"/>
    <dgm:cxn modelId="{56329A13-DF22-49A3-AC20-2A65C815DF99}" type="presParOf" srcId="{2057AB1F-81AE-473E-AADB-F5D18727A078}" destId="{6A63CFCC-D695-4325-BA0C-E6E61ACD804A}" srcOrd="20" destOrd="0" presId="urn:microsoft.com/office/officeart/2005/8/layout/radial6"/>
    <dgm:cxn modelId="{C8E96DB6-31B9-4F6B-AF4E-D12E16C7ED64}" type="presParOf" srcId="{2057AB1F-81AE-473E-AADB-F5D18727A078}" destId="{A3B9FAB8-9A2B-4550-8654-F00F63D26B5D}" srcOrd="21" destOrd="0" presId="urn:microsoft.com/office/officeart/2005/8/layout/radial6"/>
    <dgm:cxn modelId="{6172E44A-74E2-44E8-AECA-B334309A5201}" type="presParOf" srcId="{2057AB1F-81AE-473E-AADB-F5D18727A078}" destId="{8B316AAE-6EA1-44A4-95D7-C671DDB85ADE}" srcOrd="22" destOrd="0" presId="urn:microsoft.com/office/officeart/2005/8/layout/radial6"/>
    <dgm:cxn modelId="{412C5EBB-DF6B-4689-A94C-C5CB5E5A2A50}" type="presParOf" srcId="{2057AB1F-81AE-473E-AADB-F5D18727A078}" destId="{9AB26B84-4B6A-4859-8523-9E58BDF4C183}" srcOrd="23" destOrd="0" presId="urn:microsoft.com/office/officeart/2005/8/layout/radial6"/>
    <dgm:cxn modelId="{14E54CDC-E648-4007-B6A4-092A3CE18151}" type="presParOf" srcId="{2057AB1F-81AE-473E-AADB-F5D18727A078}" destId="{91435200-D6E6-4D56-B6B4-FEE16EFA9CA1}" srcOrd="24"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35200-D6E6-4D56-B6B4-FEE16EFA9CA1}">
      <dsp:nvSpPr>
        <dsp:cNvPr id="0" name=""/>
        <dsp:cNvSpPr/>
      </dsp:nvSpPr>
      <dsp:spPr>
        <a:xfrm>
          <a:off x="1342007" y="535936"/>
          <a:ext cx="4837510" cy="4837510"/>
        </a:xfrm>
        <a:prstGeom prst="blockArc">
          <a:avLst>
            <a:gd name="adj1" fmla="val 13500000"/>
            <a:gd name="adj2" fmla="val 16200000"/>
            <a:gd name="adj3" fmla="val 3428"/>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B9FAB8-9A2B-4550-8654-F00F63D26B5D}">
      <dsp:nvSpPr>
        <dsp:cNvPr id="0" name=""/>
        <dsp:cNvSpPr/>
      </dsp:nvSpPr>
      <dsp:spPr>
        <a:xfrm>
          <a:off x="1342007" y="535936"/>
          <a:ext cx="4837510" cy="4837510"/>
        </a:xfrm>
        <a:prstGeom prst="blockArc">
          <a:avLst>
            <a:gd name="adj1" fmla="val 10800000"/>
            <a:gd name="adj2" fmla="val 13500000"/>
            <a:gd name="adj3" fmla="val 3428"/>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D5F0355-60C9-4D72-839D-2D11BFE88CF9}">
      <dsp:nvSpPr>
        <dsp:cNvPr id="0" name=""/>
        <dsp:cNvSpPr/>
      </dsp:nvSpPr>
      <dsp:spPr>
        <a:xfrm>
          <a:off x="1342007" y="535936"/>
          <a:ext cx="4837510" cy="4837510"/>
        </a:xfrm>
        <a:prstGeom prst="blockArc">
          <a:avLst>
            <a:gd name="adj1" fmla="val 8100000"/>
            <a:gd name="adj2" fmla="val 10800000"/>
            <a:gd name="adj3" fmla="val 3428"/>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BC8D1C-9E5D-4FA5-AF5E-EB86A98E5E6F}">
      <dsp:nvSpPr>
        <dsp:cNvPr id="0" name=""/>
        <dsp:cNvSpPr/>
      </dsp:nvSpPr>
      <dsp:spPr>
        <a:xfrm>
          <a:off x="1342007" y="535936"/>
          <a:ext cx="4837510" cy="4837510"/>
        </a:xfrm>
        <a:prstGeom prst="blockArc">
          <a:avLst>
            <a:gd name="adj1" fmla="val 5400000"/>
            <a:gd name="adj2" fmla="val 8100000"/>
            <a:gd name="adj3" fmla="val 3428"/>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43EE70-E839-48F4-91F5-12969D38A189}">
      <dsp:nvSpPr>
        <dsp:cNvPr id="0" name=""/>
        <dsp:cNvSpPr/>
      </dsp:nvSpPr>
      <dsp:spPr>
        <a:xfrm>
          <a:off x="1342007" y="535936"/>
          <a:ext cx="4837510" cy="4837510"/>
        </a:xfrm>
        <a:prstGeom prst="blockArc">
          <a:avLst>
            <a:gd name="adj1" fmla="val 2700000"/>
            <a:gd name="adj2" fmla="val 5400000"/>
            <a:gd name="adj3" fmla="val 3428"/>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CEABB1-F305-4B4A-9ED6-6BFD1A1456D5}">
      <dsp:nvSpPr>
        <dsp:cNvPr id="0" name=""/>
        <dsp:cNvSpPr/>
      </dsp:nvSpPr>
      <dsp:spPr>
        <a:xfrm>
          <a:off x="1342007" y="535936"/>
          <a:ext cx="4837510" cy="4837510"/>
        </a:xfrm>
        <a:prstGeom prst="blockArc">
          <a:avLst>
            <a:gd name="adj1" fmla="val 0"/>
            <a:gd name="adj2" fmla="val 2700000"/>
            <a:gd name="adj3" fmla="val 3428"/>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9A8953-7DF0-40FB-BC3D-6E0034BF95E8}">
      <dsp:nvSpPr>
        <dsp:cNvPr id="0" name=""/>
        <dsp:cNvSpPr/>
      </dsp:nvSpPr>
      <dsp:spPr>
        <a:xfrm>
          <a:off x="1342007" y="535936"/>
          <a:ext cx="4837510" cy="4837510"/>
        </a:xfrm>
        <a:prstGeom prst="blockArc">
          <a:avLst>
            <a:gd name="adj1" fmla="val 18900000"/>
            <a:gd name="adj2" fmla="val 0"/>
            <a:gd name="adj3" fmla="val 3428"/>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4AF3E52-76FF-4A31-833F-DA8E85A79084}">
      <dsp:nvSpPr>
        <dsp:cNvPr id="0" name=""/>
        <dsp:cNvSpPr/>
      </dsp:nvSpPr>
      <dsp:spPr>
        <a:xfrm>
          <a:off x="1342007" y="535936"/>
          <a:ext cx="4837510" cy="4837510"/>
        </a:xfrm>
        <a:prstGeom prst="blockArc">
          <a:avLst>
            <a:gd name="adj1" fmla="val 16200000"/>
            <a:gd name="adj2" fmla="val 18900000"/>
            <a:gd name="adj3" fmla="val 3428"/>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DB3B24-C076-48D2-A18D-B1393930DF41}">
      <dsp:nvSpPr>
        <dsp:cNvPr id="0" name=""/>
        <dsp:cNvSpPr/>
      </dsp:nvSpPr>
      <dsp:spPr>
        <a:xfrm>
          <a:off x="2938096" y="2132025"/>
          <a:ext cx="1645333" cy="1645333"/>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Open Pedagogy</a:t>
          </a:r>
        </a:p>
      </dsp:txBody>
      <dsp:txXfrm>
        <a:off x="3179049" y="2372978"/>
        <a:ext cx="1163427" cy="1163427"/>
      </dsp:txXfrm>
    </dsp:sp>
    <dsp:sp modelId="{3DC0C156-9D5B-4159-8697-9F5EC46651D6}">
      <dsp:nvSpPr>
        <dsp:cNvPr id="0" name=""/>
        <dsp:cNvSpPr/>
      </dsp:nvSpPr>
      <dsp:spPr>
        <a:xfrm>
          <a:off x="2974572" y="1532"/>
          <a:ext cx="1572381" cy="1151733"/>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600"/>
            </a:spcAft>
            <a:buNone/>
          </a:pPr>
          <a:r>
            <a:rPr lang="en-US" sz="1400" kern="1200" dirty="0"/>
            <a:t>Technology Web 2.0 mobile</a:t>
          </a:r>
        </a:p>
      </dsp:txBody>
      <dsp:txXfrm>
        <a:off x="3204842" y="170199"/>
        <a:ext cx="1111841" cy="814399"/>
      </dsp:txXfrm>
    </dsp:sp>
    <dsp:sp modelId="{2712C9BD-3157-4B87-9533-A4C6E7C8828E}">
      <dsp:nvSpPr>
        <dsp:cNvPr id="0" name=""/>
        <dsp:cNvSpPr/>
      </dsp:nvSpPr>
      <dsp:spPr>
        <a:xfrm>
          <a:off x="4655572" y="697825"/>
          <a:ext cx="1572381" cy="1151733"/>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ct val="35000"/>
            </a:spcAft>
            <a:buNone/>
          </a:pPr>
          <a:r>
            <a:rPr lang="en-US" sz="1400" kern="1200" dirty="0"/>
            <a:t>Innovation &amp; creativity</a:t>
          </a:r>
        </a:p>
      </dsp:txBody>
      <dsp:txXfrm>
        <a:off x="4885842" y="866492"/>
        <a:ext cx="1111841" cy="814399"/>
      </dsp:txXfrm>
    </dsp:sp>
    <dsp:sp modelId="{F794C83C-8496-4DC0-A778-DFC83A6C139D}">
      <dsp:nvSpPr>
        <dsp:cNvPr id="0" name=""/>
        <dsp:cNvSpPr/>
      </dsp:nvSpPr>
      <dsp:spPr>
        <a:xfrm>
          <a:off x="5351865" y="2378825"/>
          <a:ext cx="1572381" cy="1151733"/>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ct val="35000"/>
            </a:spcAft>
            <a:buNone/>
          </a:pPr>
          <a:r>
            <a:rPr lang="en-US" sz="1400" kern="1200" dirty="0"/>
            <a:t>Sharing ideas &amp; resources</a:t>
          </a:r>
        </a:p>
      </dsp:txBody>
      <dsp:txXfrm>
        <a:off x="5582135" y="2547492"/>
        <a:ext cx="1111841" cy="814399"/>
      </dsp:txXfrm>
    </dsp:sp>
    <dsp:sp modelId="{9374F258-2516-4018-9DDC-ACDCF3E8A1CB}">
      <dsp:nvSpPr>
        <dsp:cNvPr id="0" name=""/>
        <dsp:cNvSpPr/>
      </dsp:nvSpPr>
      <dsp:spPr>
        <a:xfrm>
          <a:off x="4655572" y="4059824"/>
          <a:ext cx="1572381" cy="1151733"/>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ct val="35000"/>
            </a:spcAft>
            <a:buNone/>
          </a:pPr>
          <a:r>
            <a:rPr lang="en-US" sz="1400" kern="1200" dirty="0"/>
            <a:t>Reflective practices</a:t>
          </a:r>
        </a:p>
      </dsp:txBody>
      <dsp:txXfrm>
        <a:off x="4885842" y="4228491"/>
        <a:ext cx="1111841" cy="814399"/>
      </dsp:txXfrm>
    </dsp:sp>
    <dsp:sp modelId="{70AAF365-3BD5-465E-9207-C0A84803F474}">
      <dsp:nvSpPr>
        <dsp:cNvPr id="0" name=""/>
        <dsp:cNvSpPr/>
      </dsp:nvSpPr>
      <dsp:spPr>
        <a:xfrm>
          <a:off x="2974572" y="4756117"/>
          <a:ext cx="1572381" cy="1151733"/>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ct val="35000"/>
            </a:spcAft>
            <a:buNone/>
          </a:pPr>
          <a:r>
            <a:rPr lang="en-US" sz="1400" kern="1200" dirty="0"/>
            <a:t>People openness trust</a:t>
          </a:r>
        </a:p>
      </dsp:txBody>
      <dsp:txXfrm>
        <a:off x="3204842" y="4924784"/>
        <a:ext cx="1111841" cy="814399"/>
      </dsp:txXfrm>
    </dsp:sp>
    <dsp:sp modelId="{1AF4DC59-13C2-461C-847E-B596AD063B9E}">
      <dsp:nvSpPr>
        <dsp:cNvPr id="0" name=""/>
        <dsp:cNvSpPr/>
      </dsp:nvSpPr>
      <dsp:spPr>
        <a:xfrm>
          <a:off x="1293572" y="4059824"/>
          <a:ext cx="1572381" cy="1151733"/>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ct val="35000"/>
            </a:spcAft>
            <a:buNone/>
          </a:pPr>
          <a:r>
            <a:rPr lang="en-US" sz="1400" kern="1200" dirty="0"/>
            <a:t>Connected community</a:t>
          </a:r>
        </a:p>
      </dsp:txBody>
      <dsp:txXfrm>
        <a:off x="1523842" y="4228491"/>
        <a:ext cx="1111841" cy="814399"/>
      </dsp:txXfrm>
    </dsp:sp>
    <dsp:sp modelId="{94C14C65-FE62-4A23-B9AE-C0B146B6E6B8}">
      <dsp:nvSpPr>
        <dsp:cNvPr id="0" name=""/>
        <dsp:cNvSpPr/>
      </dsp:nvSpPr>
      <dsp:spPr>
        <a:xfrm>
          <a:off x="597279" y="2378825"/>
          <a:ext cx="1572381" cy="1151733"/>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ct val="35000"/>
            </a:spcAft>
            <a:buNone/>
          </a:pPr>
          <a:r>
            <a:rPr lang="en-US" sz="1400" kern="1200" dirty="0"/>
            <a:t>Learner-generated</a:t>
          </a:r>
        </a:p>
      </dsp:txBody>
      <dsp:txXfrm>
        <a:off x="827549" y="2547492"/>
        <a:ext cx="1111841" cy="814399"/>
      </dsp:txXfrm>
    </dsp:sp>
    <dsp:sp modelId="{8B316AAE-6EA1-44A4-95D7-C671DDB85ADE}">
      <dsp:nvSpPr>
        <dsp:cNvPr id="0" name=""/>
        <dsp:cNvSpPr/>
      </dsp:nvSpPr>
      <dsp:spPr>
        <a:xfrm>
          <a:off x="1293572" y="697825"/>
          <a:ext cx="1572381" cy="1151733"/>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ct val="35000"/>
            </a:spcAft>
            <a:buNone/>
          </a:pPr>
          <a:r>
            <a:rPr lang="en-US" sz="1400" kern="1200" dirty="0"/>
            <a:t>Peer review</a:t>
          </a:r>
        </a:p>
      </dsp:txBody>
      <dsp:txXfrm>
        <a:off x="1523842" y="866492"/>
        <a:ext cx="1111841" cy="814399"/>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84BEBE-B7B5-5E45-9E71-6A85BE231F1B}" type="datetimeFigureOut">
              <a:rPr lang="en-US" smtClean="0"/>
              <a:t>8/1/2023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DC336C-1320-444F-86DF-BB88FA94093E}" type="slidenum">
              <a:rPr lang="en-US" smtClean="0"/>
              <a:t>‹#›</a:t>
            </a:fld>
            <a:endParaRPr lang="en-US"/>
          </a:p>
        </p:txBody>
      </p:sp>
    </p:spTree>
    <p:extLst>
      <p:ext uri="{BB962C8B-B14F-4D97-AF65-F5344CB8AC3E}">
        <p14:creationId xmlns:p14="http://schemas.microsoft.com/office/powerpoint/2010/main" val="1240584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DC336C-1320-444F-86DF-BB88FA94093E}" type="slidenum">
              <a:rPr lang="en-US" smtClean="0"/>
              <a:t>1</a:t>
            </a:fld>
            <a:endParaRPr lang="en-US"/>
          </a:p>
        </p:txBody>
      </p:sp>
    </p:spTree>
    <p:extLst>
      <p:ext uri="{BB962C8B-B14F-4D97-AF65-F5344CB8AC3E}">
        <p14:creationId xmlns:p14="http://schemas.microsoft.com/office/powerpoint/2010/main" val="15047508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3240C-1B9D-FA92-C187-78AB10945775}"/>
              </a:ext>
            </a:extLst>
          </p:cNvPr>
          <p:cNvSpPr>
            <a:spLocks noGrp="1"/>
          </p:cNvSpPr>
          <p:nvPr>
            <p:ph type="ctrTitle"/>
          </p:nvPr>
        </p:nvSpPr>
        <p:spPr>
          <a:xfrm>
            <a:off x="834012" y="4059936"/>
            <a:ext cx="10519788" cy="1713847"/>
          </a:xfrm>
        </p:spPr>
        <p:txBody>
          <a:bodyPr anchor="b">
            <a:normAutofit/>
          </a:bodyPr>
          <a:lstStyle>
            <a:lvl1pPr algn="ctr">
              <a:defRPr sz="4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99DC59D-175E-9EF0-D900-559E1B401EFE}"/>
              </a:ext>
            </a:extLst>
          </p:cNvPr>
          <p:cNvSpPr>
            <a:spLocks noGrp="1"/>
          </p:cNvSpPr>
          <p:nvPr>
            <p:ph type="subTitle" idx="1"/>
          </p:nvPr>
        </p:nvSpPr>
        <p:spPr>
          <a:xfrm>
            <a:off x="834012" y="5865223"/>
            <a:ext cx="10519788" cy="894804"/>
          </a:xfrm>
        </p:spPr>
        <p:txBody>
          <a:bodyPr>
            <a:normAutofit/>
          </a:bodyPr>
          <a:lstStyle>
            <a:lvl1pPr marL="0" indent="0" algn="ctr">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372587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F9C35BC-3785-CADB-2203-AC8B79214035}"/>
              </a:ext>
              <a:ext uri="{C183D7F6-B498-43B3-948B-1728B52AA6E4}">
                <adec:decorative xmlns:adec="http://schemas.microsoft.com/office/drawing/2017/decorative" val="1"/>
              </a:ext>
            </a:extLst>
          </p:cNvPr>
          <p:cNvGrpSpPr/>
          <p:nvPr userDrawn="1"/>
        </p:nvGrpSpPr>
        <p:grpSpPr>
          <a:xfrm>
            <a:off x="-12700" y="0"/>
            <a:ext cx="12204700" cy="2355850"/>
            <a:chOff x="-12700" y="0"/>
            <a:chExt cx="12204700" cy="2355850"/>
          </a:xfrm>
        </p:grpSpPr>
        <p:sp>
          <p:nvSpPr>
            <p:cNvPr id="5" name="Rectangle 4">
              <a:extLst>
                <a:ext uri="{FF2B5EF4-FFF2-40B4-BE49-F238E27FC236}">
                  <a16:creationId xmlns:a16="http://schemas.microsoft.com/office/drawing/2014/main" id="{869C32A6-55E5-E9FB-106A-1CB2C8959BC4}"/>
                </a:ext>
              </a:extLst>
            </p:cNvPr>
            <p:cNvSpPr/>
            <p:nvPr userDrawn="1"/>
          </p:nvSpPr>
          <p:spPr>
            <a:xfrm>
              <a:off x="0" y="0"/>
              <a:ext cx="12192000" cy="2355850"/>
            </a:xfrm>
            <a:prstGeom prst="rect">
              <a:avLst/>
            </a:prstGeom>
            <a:solidFill>
              <a:schemeClr val="accent4">
                <a:lumMod val="50000"/>
              </a:schemeClr>
            </a:solidFill>
            <a:ln>
              <a:noFill/>
            </a:ln>
            <a:effectLst>
              <a:outerShdw blurRad="228600" dist="635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10" name="Picture 6">
              <a:extLst>
                <a:ext uri="{FF2B5EF4-FFF2-40B4-BE49-F238E27FC236}">
                  <a16:creationId xmlns:a16="http://schemas.microsoft.com/office/drawing/2014/main" id="{06A61305-B5E0-174D-14D4-51CACF037DD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700" y="0"/>
              <a:ext cx="2354263" cy="235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7A14D9E9-646F-8C61-FF2F-B13C79F576E9}"/>
              </a:ext>
            </a:extLst>
          </p:cNvPr>
          <p:cNvSpPr>
            <a:spLocks noGrp="1"/>
          </p:cNvSpPr>
          <p:nvPr>
            <p:ph type="title"/>
          </p:nvPr>
        </p:nvSpPr>
        <p:spPr>
          <a:xfrm>
            <a:off x="2795450" y="365125"/>
            <a:ext cx="8558349" cy="1685744"/>
          </a:xfrm>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F2ADA7E-455C-DF2E-28FA-2412804DA8A1}"/>
              </a:ext>
            </a:extLst>
          </p:cNvPr>
          <p:cNvSpPr>
            <a:spLocks noGrp="1"/>
          </p:cNvSpPr>
          <p:nvPr>
            <p:ph idx="1"/>
          </p:nvPr>
        </p:nvSpPr>
        <p:spPr>
          <a:xfrm>
            <a:off x="838200" y="2613991"/>
            <a:ext cx="10515600" cy="3707296"/>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4FFC273A-33C1-ABDF-8F0D-9D7546132270}"/>
              </a:ext>
              <a:ext uri="{C183D7F6-B498-43B3-948B-1728B52AA6E4}">
                <adec:decorative xmlns:adec="http://schemas.microsoft.com/office/drawing/2017/decorative" val="1"/>
              </a:ext>
            </a:extLst>
          </p:cNvPr>
          <p:cNvSpPr>
            <a:spLocks noGrp="1"/>
          </p:cNvSpPr>
          <p:nvPr>
            <p:ph type="sldNum" sz="quarter" idx="12"/>
          </p:nvPr>
        </p:nvSpPr>
        <p:spPr/>
        <p:txBody>
          <a:bodyPr/>
          <a:lstStyle/>
          <a:p>
            <a:fld id="{FC94C22D-D015-6649-B5C3-596F33FC97D2}" type="slidenum">
              <a:rPr lang="en-US" smtClean="0"/>
              <a:t>‹#›</a:t>
            </a:fld>
            <a:endParaRPr lang="en-US"/>
          </a:p>
        </p:txBody>
      </p:sp>
    </p:spTree>
    <p:extLst>
      <p:ext uri="{BB962C8B-B14F-4D97-AF65-F5344CB8AC3E}">
        <p14:creationId xmlns:p14="http://schemas.microsoft.com/office/powerpoint/2010/main" val="1558227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F9C35BC-3785-CADB-2203-AC8B79214035}"/>
              </a:ext>
              <a:ext uri="{C183D7F6-B498-43B3-948B-1728B52AA6E4}">
                <adec:decorative xmlns:adec="http://schemas.microsoft.com/office/drawing/2017/decorative" val="1"/>
              </a:ext>
            </a:extLst>
          </p:cNvPr>
          <p:cNvGrpSpPr/>
          <p:nvPr userDrawn="1"/>
        </p:nvGrpSpPr>
        <p:grpSpPr>
          <a:xfrm>
            <a:off x="-12700" y="-1"/>
            <a:ext cx="12204700" cy="2841675"/>
            <a:chOff x="-12700" y="0"/>
            <a:chExt cx="12204700" cy="2355850"/>
          </a:xfrm>
        </p:grpSpPr>
        <p:sp>
          <p:nvSpPr>
            <p:cNvPr id="5" name="Rectangle 4">
              <a:extLst>
                <a:ext uri="{FF2B5EF4-FFF2-40B4-BE49-F238E27FC236}">
                  <a16:creationId xmlns:a16="http://schemas.microsoft.com/office/drawing/2014/main" id="{869C32A6-55E5-E9FB-106A-1CB2C8959BC4}"/>
                </a:ext>
              </a:extLst>
            </p:cNvPr>
            <p:cNvSpPr/>
            <p:nvPr userDrawn="1"/>
          </p:nvSpPr>
          <p:spPr>
            <a:xfrm>
              <a:off x="0" y="0"/>
              <a:ext cx="12192000" cy="2355850"/>
            </a:xfrm>
            <a:prstGeom prst="rect">
              <a:avLst/>
            </a:prstGeom>
            <a:solidFill>
              <a:schemeClr val="accent4">
                <a:lumMod val="50000"/>
              </a:schemeClr>
            </a:solidFill>
            <a:ln>
              <a:noFill/>
            </a:ln>
            <a:effectLst>
              <a:outerShdw blurRad="228600" dist="635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10" name="Picture 6">
              <a:extLst>
                <a:ext uri="{FF2B5EF4-FFF2-40B4-BE49-F238E27FC236}">
                  <a16:creationId xmlns:a16="http://schemas.microsoft.com/office/drawing/2014/main" id="{06A61305-B5E0-174D-14D4-51CACF037DD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700" y="0"/>
              <a:ext cx="2354263" cy="235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7A14D9E9-646F-8C61-FF2F-B13C79F576E9}"/>
              </a:ext>
            </a:extLst>
          </p:cNvPr>
          <p:cNvSpPr>
            <a:spLocks noGrp="1"/>
          </p:cNvSpPr>
          <p:nvPr>
            <p:ph type="title"/>
          </p:nvPr>
        </p:nvSpPr>
        <p:spPr>
          <a:xfrm>
            <a:off x="2795450" y="365125"/>
            <a:ext cx="8558349" cy="1685744"/>
          </a:xfrm>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F2ADA7E-455C-DF2E-28FA-2412804DA8A1}"/>
              </a:ext>
            </a:extLst>
          </p:cNvPr>
          <p:cNvSpPr>
            <a:spLocks noGrp="1"/>
          </p:cNvSpPr>
          <p:nvPr>
            <p:ph idx="1"/>
          </p:nvPr>
        </p:nvSpPr>
        <p:spPr>
          <a:xfrm>
            <a:off x="838200" y="3742006"/>
            <a:ext cx="10515600" cy="2579281"/>
          </a:xfrm>
        </p:spPr>
        <p:txBody>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4FFC273A-33C1-ABDF-8F0D-9D7546132270}"/>
              </a:ext>
              <a:ext uri="{C183D7F6-B498-43B3-948B-1728B52AA6E4}">
                <adec:decorative xmlns:adec="http://schemas.microsoft.com/office/drawing/2017/decorative" val="1"/>
              </a:ext>
            </a:extLst>
          </p:cNvPr>
          <p:cNvSpPr>
            <a:spLocks noGrp="1"/>
          </p:cNvSpPr>
          <p:nvPr>
            <p:ph type="sldNum" sz="quarter" idx="12"/>
          </p:nvPr>
        </p:nvSpPr>
        <p:spPr/>
        <p:txBody>
          <a:bodyPr/>
          <a:lstStyle/>
          <a:p>
            <a:fld id="{FC94C22D-D015-6649-B5C3-596F33FC97D2}" type="slidenum">
              <a:rPr lang="en-US" smtClean="0"/>
              <a:t>‹#›</a:t>
            </a:fld>
            <a:endParaRPr lang="en-US"/>
          </a:p>
        </p:txBody>
      </p:sp>
    </p:spTree>
    <p:extLst>
      <p:ext uri="{BB962C8B-B14F-4D97-AF65-F5344CB8AC3E}">
        <p14:creationId xmlns:p14="http://schemas.microsoft.com/office/powerpoint/2010/main" val="2821467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2EED6-93C8-B2D4-E840-02857784586E}"/>
              </a:ext>
            </a:extLst>
          </p:cNvPr>
          <p:cNvSpPr>
            <a:spLocks noGrp="1"/>
          </p:cNvSpPr>
          <p:nvPr>
            <p:ph type="title"/>
          </p:nvPr>
        </p:nvSpPr>
        <p:spPr>
          <a:xfrm>
            <a:off x="1175657" y="365125"/>
            <a:ext cx="10178142"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5FCB6E0-3B24-0AC5-22E8-C300B9D0E359}"/>
              </a:ext>
            </a:extLst>
          </p:cNvPr>
          <p:cNvSpPr>
            <a:spLocks noGrp="1"/>
          </p:cNvSpPr>
          <p:nvPr>
            <p:ph sz="half" idx="1"/>
          </p:nvPr>
        </p:nvSpPr>
        <p:spPr>
          <a:xfrm>
            <a:off x="1175656" y="1825625"/>
            <a:ext cx="4950824" cy="44360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A86B6DB0-1851-8608-4626-5562E29983E8}"/>
              </a:ext>
              <a:ext uri="{C183D7F6-B498-43B3-948B-1728B52AA6E4}">
                <adec:decorative xmlns:adec="http://schemas.microsoft.com/office/drawing/2017/decorative" val="1"/>
              </a:ext>
            </a:extLst>
          </p:cNvPr>
          <p:cNvSpPr>
            <a:spLocks noGrp="1"/>
          </p:cNvSpPr>
          <p:nvPr>
            <p:ph type="sldNum" sz="quarter" idx="12"/>
          </p:nvPr>
        </p:nvSpPr>
        <p:spPr/>
        <p:txBody>
          <a:bodyPr/>
          <a:lstStyle/>
          <a:p>
            <a:fld id="{FC94C22D-D015-6649-B5C3-596F33FC97D2}" type="slidenum">
              <a:rPr lang="en-US" smtClean="0"/>
              <a:t>‹#›</a:t>
            </a:fld>
            <a:endParaRPr lang="en-US"/>
          </a:p>
        </p:txBody>
      </p:sp>
      <p:sp>
        <p:nvSpPr>
          <p:cNvPr id="13" name="Content Placeholder 2">
            <a:extLst>
              <a:ext uri="{FF2B5EF4-FFF2-40B4-BE49-F238E27FC236}">
                <a16:creationId xmlns:a16="http://schemas.microsoft.com/office/drawing/2014/main" id="{837527E5-9A84-AC4A-464A-43199859D8CD}"/>
              </a:ext>
            </a:extLst>
          </p:cNvPr>
          <p:cNvSpPr>
            <a:spLocks noGrp="1"/>
          </p:cNvSpPr>
          <p:nvPr>
            <p:ph sz="half" idx="13"/>
          </p:nvPr>
        </p:nvSpPr>
        <p:spPr>
          <a:xfrm>
            <a:off x="6402975" y="1825624"/>
            <a:ext cx="4950824" cy="44360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885C263F-8AB0-C129-ABC3-4483ED08A41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114" y="0"/>
            <a:ext cx="883463" cy="6858000"/>
          </a:xfrm>
          <a:prstGeom prst="rect">
            <a:avLst/>
          </a:prstGeom>
          <a:effectLst>
            <a:outerShdw blurRad="190500" dist="50800" algn="ctr" rotWithShape="0">
              <a:srgbClr val="000000">
                <a:alpha val="40000"/>
              </a:srgbClr>
            </a:outerShdw>
          </a:effectLst>
        </p:spPr>
      </p:pic>
    </p:spTree>
    <p:extLst>
      <p:ext uri="{BB962C8B-B14F-4D97-AF65-F5344CB8AC3E}">
        <p14:creationId xmlns:p14="http://schemas.microsoft.com/office/powerpoint/2010/main" val="3823925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0C4DEAC-AB39-F25B-CFC1-D1C9E139799A}"/>
              </a:ext>
            </a:extLst>
          </p:cNvPr>
          <p:cNvSpPr>
            <a:spLocks noGrp="1"/>
          </p:cNvSpPr>
          <p:nvPr>
            <p:ph type="title"/>
          </p:nvPr>
        </p:nvSpPr>
        <p:spPr>
          <a:xfrm>
            <a:off x="1175657" y="365125"/>
            <a:ext cx="1017814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964ECA1-1AB7-F05E-C3DA-87B691945EBB}"/>
              </a:ext>
            </a:extLst>
          </p:cNvPr>
          <p:cNvSpPr>
            <a:spLocks noGrp="1"/>
          </p:cNvSpPr>
          <p:nvPr>
            <p:ph type="body" idx="1"/>
          </p:nvPr>
        </p:nvSpPr>
        <p:spPr>
          <a:xfrm>
            <a:off x="1179488" y="1720352"/>
            <a:ext cx="4948717" cy="82391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1D224C-D910-AAA0-B68E-86EA8C446C89}"/>
              </a:ext>
            </a:extLst>
          </p:cNvPr>
          <p:cNvSpPr>
            <a:spLocks noGrp="1"/>
          </p:cNvSpPr>
          <p:nvPr>
            <p:ph sz="half" idx="2"/>
          </p:nvPr>
        </p:nvSpPr>
        <p:spPr>
          <a:xfrm>
            <a:off x="1179488" y="2544264"/>
            <a:ext cx="4948717" cy="3757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3505ED8D-C434-741B-DE97-E68650561ED5}"/>
              </a:ext>
              <a:ext uri="{C183D7F6-B498-43B3-948B-1728B52AA6E4}">
                <adec:decorative xmlns:adec="http://schemas.microsoft.com/office/drawing/2017/decorative" val="1"/>
              </a:ext>
            </a:extLst>
          </p:cNvPr>
          <p:cNvSpPr>
            <a:spLocks noGrp="1"/>
          </p:cNvSpPr>
          <p:nvPr>
            <p:ph type="sldNum" sz="quarter" idx="12"/>
          </p:nvPr>
        </p:nvSpPr>
        <p:spPr/>
        <p:txBody>
          <a:bodyPr/>
          <a:lstStyle/>
          <a:p>
            <a:fld id="{FC94C22D-D015-6649-B5C3-596F33FC97D2}" type="slidenum">
              <a:rPr lang="en-US" smtClean="0"/>
              <a:t>‹#›</a:t>
            </a:fld>
            <a:endParaRPr lang="en-US"/>
          </a:p>
        </p:txBody>
      </p:sp>
      <p:sp>
        <p:nvSpPr>
          <p:cNvPr id="11" name="Text Placeholder 2">
            <a:extLst>
              <a:ext uri="{FF2B5EF4-FFF2-40B4-BE49-F238E27FC236}">
                <a16:creationId xmlns:a16="http://schemas.microsoft.com/office/drawing/2014/main" id="{5769F0CA-575E-4806-C56D-3C2201812697}"/>
              </a:ext>
            </a:extLst>
          </p:cNvPr>
          <p:cNvSpPr>
            <a:spLocks noGrp="1"/>
          </p:cNvSpPr>
          <p:nvPr>
            <p:ph type="body" idx="13"/>
          </p:nvPr>
        </p:nvSpPr>
        <p:spPr>
          <a:xfrm>
            <a:off x="6405083" y="1720352"/>
            <a:ext cx="4948717" cy="82391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a:extLst>
              <a:ext uri="{FF2B5EF4-FFF2-40B4-BE49-F238E27FC236}">
                <a16:creationId xmlns:a16="http://schemas.microsoft.com/office/drawing/2014/main" id="{528A8323-14FA-5F79-A04C-16CBB2EB7096}"/>
              </a:ext>
            </a:extLst>
          </p:cNvPr>
          <p:cNvSpPr>
            <a:spLocks noGrp="1"/>
          </p:cNvSpPr>
          <p:nvPr>
            <p:ph sz="half" idx="14"/>
          </p:nvPr>
        </p:nvSpPr>
        <p:spPr>
          <a:xfrm>
            <a:off x="6405083" y="2544263"/>
            <a:ext cx="4948717" cy="37571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F16911A3-271E-FED4-6A5F-C87264C13ADF}"/>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114" y="0"/>
            <a:ext cx="883463" cy="6858000"/>
          </a:xfrm>
          <a:prstGeom prst="rect">
            <a:avLst/>
          </a:prstGeom>
          <a:effectLst>
            <a:outerShdw blurRad="190500" dist="50800" algn="ctr" rotWithShape="0">
              <a:srgbClr val="000000">
                <a:alpha val="40000"/>
              </a:srgbClr>
            </a:outerShdw>
          </a:effectLst>
        </p:spPr>
      </p:pic>
    </p:spTree>
    <p:extLst>
      <p:ext uri="{BB962C8B-B14F-4D97-AF65-F5344CB8AC3E}">
        <p14:creationId xmlns:p14="http://schemas.microsoft.com/office/powerpoint/2010/main" val="2293502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FB96073-9AA2-B5BF-410A-369672AE7642}"/>
              </a:ext>
              <a:ext uri="{C183D7F6-B498-43B3-948B-1728B52AA6E4}">
                <adec:decorative xmlns:adec="http://schemas.microsoft.com/office/drawing/2017/decorative" val="1"/>
              </a:ext>
            </a:extLst>
          </p:cNvPr>
          <p:cNvSpPr>
            <a:spLocks noGrp="1"/>
          </p:cNvSpPr>
          <p:nvPr>
            <p:ph type="sldNum" sz="quarter" idx="12"/>
          </p:nvPr>
        </p:nvSpPr>
        <p:spPr/>
        <p:txBody>
          <a:bodyPr/>
          <a:lstStyle/>
          <a:p>
            <a:fld id="{FC94C22D-D015-6649-B5C3-596F33FC97D2}" type="slidenum">
              <a:rPr lang="en-US" smtClean="0"/>
              <a:t>‹#›</a:t>
            </a:fld>
            <a:endParaRPr lang="en-US"/>
          </a:p>
        </p:txBody>
      </p:sp>
      <p:sp>
        <p:nvSpPr>
          <p:cNvPr id="3" name="Title 1">
            <a:extLst>
              <a:ext uri="{FF2B5EF4-FFF2-40B4-BE49-F238E27FC236}">
                <a16:creationId xmlns:a16="http://schemas.microsoft.com/office/drawing/2014/main" id="{2F598B41-A9B7-DDBB-2D59-5C3C376BB04A}"/>
              </a:ext>
            </a:extLst>
          </p:cNvPr>
          <p:cNvSpPr>
            <a:spLocks noGrp="1"/>
          </p:cNvSpPr>
          <p:nvPr>
            <p:ph type="title"/>
          </p:nvPr>
        </p:nvSpPr>
        <p:spPr>
          <a:xfrm>
            <a:off x="1175657" y="365125"/>
            <a:ext cx="10178142" cy="1325563"/>
          </a:xfrm>
        </p:spPr>
        <p:txBody>
          <a:bodyPr/>
          <a:lstStyle/>
          <a:p>
            <a:r>
              <a:rPr lang="en-US"/>
              <a:t>Click to edit Master title style</a:t>
            </a:r>
            <a:endParaRPr lang="en-US" dirty="0"/>
          </a:p>
        </p:txBody>
      </p:sp>
      <p:pic>
        <p:nvPicPr>
          <p:cNvPr id="4" name="Picture 3">
            <a:extLst>
              <a:ext uri="{FF2B5EF4-FFF2-40B4-BE49-F238E27FC236}">
                <a16:creationId xmlns:a16="http://schemas.microsoft.com/office/drawing/2014/main" id="{9207F95E-B360-02EC-CD7D-603856E8EBE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7114" y="0"/>
            <a:ext cx="883463" cy="6858000"/>
          </a:xfrm>
          <a:prstGeom prst="rect">
            <a:avLst/>
          </a:prstGeom>
          <a:effectLst>
            <a:outerShdw blurRad="190500" dist="50800" algn="ctr" rotWithShape="0">
              <a:srgbClr val="000000">
                <a:alpha val="40000"/>
              </a:srgbClr>
            </a:outerShdw>
          </a:effectLst>
        </p:spPr>
      </p:pic>
    </p:spTree>
    <p:extLst>
      <p:ext uri="{BB962C8B-B14F-4D97-AF65-F5344CB8AC3E}">
        <p14:creationId xmlns:p14="http://schemas.microsoft.com/office/powerpoint/2010/main" val="1915344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22EAE0C-F9CD-336F-891B-28B1A56BA0E0}"/>
              </a:ext>
              <a:ext uri="{C183D7F6-B498-43B3-948B-1728B52AA6E4}">
                <adec:decorative xmlns:adec="http://schemas.microsoft.com/office/drawing/2017/decorative" val="1"/>
              </a:ext>
            </a:extLst>
          </p:cNvPr>
          <p:cNvSpPr>
            <a:spLocks noGrp="1"/>
          </p:cNvSpPr>
          <p:nvPr>
            <p:ph type="sldNum" sz="quarter" idx="12"/>
          </p:nvPr>
        </p:nvSpPr>
        <p:spPr/>
        <p:txBody>
          <a:bodyPr/>
          <a:lstStyle/>
          <a:p>
            <a:fld id="{FC94C22D-D015-6649-B5C3-596F33FC97D2}" type="slidenum">
              <a:rPr lang="en-US" smtClean="0"/>
              <a:t>‹#›</a:t>
            </a:fld>
            <a:endParaRPr lang="en-US"/>
          </a:p>
        </p:txBody>
      </p:sp>
    </p:spTree>
    <p:extLst>
      <p:ext uri="{BB962C8B-B14F-4D97-AF65-F5344CB8AC3E}">
        <p14:creationId xmlns:p14="http://schemas.microsoft.com/office/powerpoint/2010/main" val="3273278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E74C65-8E5B-B5F4-B95C-2F6491C36E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9D3D34A-878B-D4CF-1A3C-F8BF232968CB}"/>
              </a:ext>
            </a:extLst>
          </p:cNvPr>
          <p:cNvSpPr>
            <a:spLocks noGrp="1"/>
          </p:cNvSpPr>
          <p:nvPr>
            <p:ph type="body" idx="1"/>
          </p:nvPr>
        </p:nvSpPr>
        <p:spPr>
          <a:xfrm>
            <a:off x="838200" y="1825625"/>
            <a:ext cx="10515600" cy="44314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3CF2AB57-4FB0-22F6-B9D0-E02FFA0A5995}"/>
              </a:ext>
              <a:ext uri="{C183D7F6-B498-43B3-948B-1728B52AA6E4}">
                <adec:decorative xmlns:adec="http://schemas.microsoft.com/office/drawing/2017/decorative" val="1"/>
              </a:ext>
            </a:extLst>
          </p:cNvPr>
          <p:cNvSpPr>
            <a:spLocks noGrp="1"/>
          </p:cNvSpPr>
          <p:nvPr>
            <p:ph type="sldNum" sz="quarter" idx="4"/>
          </p:nvPr>
        </p:nvSpPr>
        <p:spPr>
          <a:xfrm>
            <a:off x="8610600" y="6392046"/>
            <a:ext cx="2743200" cy="329429"/>
          </a:xfrm>
          <a:prstGeom prst="rect">
            <a:avLst/>
          </a:prstGeom>
        </p:spPr>
        <p:txBody>
          <a:bodyPr vert="horz" lIns="91440" tIns="45720" rIns="91440" bIns="45720" rtlCol="0" anchor="ctr"/>
          <a:lstStyle>
            <a:lvl1pPr algn="r">
              <a:defRPr sz="1200">
                <a:solidFill>
                  <a:schemeClr val="tx1">
                    <a:tint val="75000"/>
                  </a:schemeClr>
                </a:solidFill>
              </a:defRPr>
            </a:lvl1pPr>
          </a:lstStyle>
          <a:p>
            <a:fld id="{FC94C22D-D015-6649-B5C3-596F33FC97D2}" type="slidenum">
              <a:rPr lang="en-US" smtClean="0"/>
              <a:t>‹#›</a:t>
            </a:fld>
            <a:endParaRPr lang="en-US"/>
          </a:p>
        </p:txBody>
      </p:sp>
    </p:spTree>
    <p:extLst>
      <p:ext uri="{BB962C8B-B14F-4D97-AF65-F5344CB8AC3E}">
        <p14:creationId xmlns:p14="http://schemas.microsoft.com/office/powerpoint/2010/main" val="35058807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3600" kern="1200">
          <a:solidFill>
            <a:schemeClr val="accent4"/>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 Id="rId4" Type="http://schemas.openxmlformats.org/officeDocument/2006/relationships/hyperlink" Target="https://poritz.net/jonathan"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certificates.creativecommons.org/" TargetMode="Externa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certificates.creativecommons.org/about/certificate-graduates/"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menti.com/"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hyperlink" Target="https://docs.google.com/document/d/1v5u7OkHYaL37XXosU8vBd73MOtNoSKHjtNwLboWtTWg/edit?usp=sharin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s://docs.google.com/document/d/1v5u7OkHYaL37XXosU8vBd73MOtNoSKHjtNwLboWtTWg/edit?usp=sharin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jonathan.poritz@gmail.com" TargetMode="External"/><Relationship Id="rId2" Type="http://schemas.openxmlformats.org/officeDocument/2006/relationships/hyperlink" Target="https://certificates.creativecommons.org/" TargetMode="External"/><Relationship Id="rId1" Type="http://schemas.openxmlformats.org/officeDocument/2006/relationships/slideLayout" Target="../slideLayouts/slideLayout2.xml"/><Relationship Id="rId5" Type="http://schemas.openxmlformats.org/officeDocument/2006/relationships/hyperlink" Target="mailto:wakimsu@butte.edu" TargetMode="External"/><Relationship Id="rId4" Type="http://schemas.openxmlformats.org/officeDocument/2006/relationships/hyperlink" Target="https://poritz.net/jonathan"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opencontent.org/blog/archives/2975" TargetMode="External"/><Relationship Id="rId13" Type="http://schemas.openxmlformats.org/officeDocument/2006/relationships/hyperlink" Target="https://commons.wikimedia.org/wiki/File:%22Together,_we_create!%E2%80%9D_on_brick_wall_(Unsplash).jpg" TargetMode="External"/><Relationship Id="rId18" Type="http://schemas.openxmlformats.org/officeDocument/2006/relationships/hyperlink" Target="https://pixabay.com/illustrations/connection-internet-social-media-3136938/" TargetMode="External"/><Relationship Id="rId3" Type="http://schemas.openxmlformats.org/officeDocument/2006/relationships/hyperlink" Target="https://creativecommons.org/" TargetMode="External"/><Relationship Id="rId21" Type="http://schemas.openxmlformats.org/officeDocument/2006/relationships/hyperlink" Target="https://commons.wikimedia.org/wiki/File:Open_government_schema.jpg" TargetMode="External"/><Relationship Id="rId7" Type="http://schemas.openxmlformats.org/officeDocument/2006/relationships/hyperlink" Target="https://www.irrodl.org/index.php/irrodl/article/view/3601" TargetMode="External"/><Relationship Id="rId12" Type="http://schemas.openxmlformats.org/officeDocument/2006/relationships/hyperlink" Target="https://www.yearofopen.org/april-open-perspective-what-is-open-pedagogy/" TargetMode="External"/><Relationship Id="rId17" Type="http://schemas.openxmlformats.org/officeDocument/2006/relationships/hyperlink" Target="https://pixabay.com/vectors/browser-internet-www-global-98386/" TargetMode="External"/><Relationship Id="rId2" Type="http://schemas.openxmlformats.org/officeDocument/2006/relationships/hyperlink" Target="https://certificates.creativecommons.org/" TargetMode="External"/><Relationship Id="rId16" Type="http://schemas.openxmlformats.org/officeDocument/2006/relationships/hyperlink" Target="http://creativecommons.org/licenses/by/4.0" TargetMode="External"/><Relationship Id="rId20" Type="http://schemas.openxmlformats.org/officeDocument/2006/relationships/hyperlink" Target="https://creativecommons.org/licenses/by/3.0/deed.en_US" TargetMode="External"/><Relationship Id="rId1" Type="http://schemas.openxmlformats.org/officeDocument/2006/relationships/slideLayout" Target="../slideLayouts/slideLayout4.xml"/><Relationship Id="rId6" Type="http://schemas.openxmlformats.org/officeDocument/2006/relationships/hyperlink" Target="http://opencontent.org/definition/" TargetMode="External"/><Relationship Id="rId11" Type="http://schemas.openxmlformats.org/officeDocument/2006/relationships/hyperlink" Target="http://openpedagogy.org/" TargetMode="External"/><Relationship Id="rId5" Type="http://schemas.openxmlformats.org/officeDocument/2006/relationships/hyperlink" Target="https://certificates.creativecommons.org/cccertedu/chapter/6-4-open-pedagogy-practices/" TargetMode="External"/><Relationship Id="rId15" Type="http://schemas.openxmlformats.org/officeDocument/2006/relationships/hyperlink" Target="https://certificates.creativecommons.org/about/certificate-resources-cc-by/" TargetMode="External"/><Relationship Id="rId10" Type="http://schemas.openxmlformats.org/officeDocument/2006/relationships/hyperlink" Target="https://pixabay.com/service/license/" TargetMode="External"/><Relationship Id="rId19" Type="http://schemas.openxmlformats.org/officeDocument/2006/relationships/hyperlink" Target="http://bahtings.blogspot.com/" TargetMode="External"/><Relationship Id="rId4" Type="http://schemas.openxmlformats.org/officeDocument/2006/relationships/hyperlink" Target="https://creativecommons.org/licenses/by/4.0/" TargetMode="External"/><Relationship Id="rId9" Type="http://schemas.openxmlformats.org/officeDocument/2006/relationships/hyperlink" Target="https://pixabay.com/photos/papers-projects-documents-3819540/" TargetMode="External"/><Relationship Id="rId14" Type="http://schemas.openxmlformats.org/officeDocument/2006/relationships/hyperlink" Target="https://drive.google.com/file/d/1DEo5_maFewNJhSHZ9UNoBv6104ip_30J/view" TargetMode="External"/><Relationship Id="rId22" Type="http://schemas.openxmlformats.org/officeDocument/2006/relationships/hyperlink" Target="https://creativecommons.org/licenses/by/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9C4B-1E3D-B65B-8796-E8F23029D600}"/>
              </a:ext>
            </a:extLst>
          </p:cNvPr>
          <p:cNvSpPr>
            <a:spLocks noGrp="1"/>
          </p:cNvSpPr>
          <p:nvPr>
            <p:ph type="ctrTitle"/>
          </p:nvPr>
        </p:nvSpPr>
        <p:spPr/>
        <p:txBody>
          <a:bodyPr/>
          <a:lstStyle/>
          <a:p>
            <a:r>
              <a:rPr lang="en-US" dirty="0"/>
              <a:t>Open Pedagogy in the Creative Commons Certificate Program</a:t>
            </a:r>
          </a:p>
        </p:txBody>
      </p:sp>
      <p:sp>
        <p:nvSpPr>
          <p:cNvPr id="3" name="Subtitle 2">
            <a:extLst>
              <a:ext uri="{FF2B5EF4-FFF2-40B4-BE49-F238E27FC236}">
                <a16:creationId xmlns:a16="http://schemas.microsoft.com/office/drawing/2014/main" id="{33D970EE-315A-83BA-4116-C7AC9471D39D}"/>
              </a:ext>
            </a:extLst>
          </p:cNvPr>
          <p:cNvSpPr>
            <a:spLocks noGrp="1"/>
          </p:cNvSpPr>
          <p:nvPr>
            <p:ph type="subTitle" idx="1"/>
          </p:nvPr>
        </p:nvSpPr>
        <p:spPr/>
        <p:txBody>
          <a:bodyPr/>
          <a:lstStyle/>
          <a:p>
            <a:r>
              <a:rPr lang="en-US" dirty="0"/>
              <a:t>A Small Case Study and a Big Provocation</a:t>
            </a:r>
          </a:p>
          <a:p>
            <a:r>
              <a:rPr lang="en-US" dirty="0"/>
              <a:t>Licensed </a:t>
            </a:r>
            <a:r>
              <a:rPr lang="en-US" dirty="0">
                <a:solidFill>
                  <a:schemeClr val="accent5">
                    <a:lumMod val="20000"/>
                    <a:lumOff val="80000"/>
                  </a:schemeClr>
                </a:solidFill>
                <a:hlinkClick r:id="rId3">
                  <a:extLst>
                    <a:ext uri="{A12FA001-AC4F-418D-AE19-62706E023703}">
                      <ahyp:hlinkClr xmlns:ahyp="http://schemas.microsoft.com/office/drawing/2018/hyperlinkcolor" val="tx"/>
                    </a:ext>
                  </a:extLst>
                </a:hlinkClick>
              </a:rPr>
              <a:t>CC BY 4.0</a:t>
            </a:r>
            <a:endParaRPr lang="en-US" dirty="0">
              <a:solidFill>
                <a:schemeClr val="accent5">
                  <a:lumMod val="20000"/>
                  <a:lumOff val="80000"/>
                </a:schemeClr>
              </a:solidFill>
            </a:endParaRPr>
          </a:p>
        </p:txBody>
      </p:sp>
    </p:spTree>
    <p:extLst>
      <p:ext uri="{BB962C8B-B14F-4D97-AF65-F5344CB8AC3E}">
        <p14:creationId xmlns:p14="http://schemas.microsoft.com/office/powerpoint/2010/main" val="3251728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F85A64-F27D-5B95-17ED-0E0396E5E715}"/>
              </a:ext>
            </a:extLst>
          </p:cNvPr>
          <p:cNvSpPr>
            <a:spLocks noGrp="1"/>
          </p:cNvSpPr>
          <p:nvPr>
            <p:ph type="title"/>
          </p:nvPr>
        </p:nvSpPr>
        <p:spPr/>
        <p:txBody>
          <a:bodyPr/>
          <a:lstStyle/>
          <a:p>
            <a:r>
              <a:rPr lang="en-US" dirty="0"/>
              <a:t>Presenters</a:t>
            </a:r>
          </a:p>
        </p:txBody>
      </p:sp>
      <p:sp>
        <p:nvSpPr>
          <p:cNvPr id="6" name="Text Placeholder 5">
            <a:extLst>
              <a:ext uri="{FF2B5EF4-FFF2-40B4-BE49-F238E27FC236}">
                <a16:creationId xmlns:a16="http://schemas.microsoft.com/office/drawing/2014/main" id="{060EE3CD-E87A-C0A0-CCF2-6DBD5AD9A2FB}"/>
              </a:ext>
            </a:extLst>
          </p:cNvPr>
          <p:cNvSpPr>
            <a:spLocks noGrp="1"/>
          </p:cNvSpPr>
          <p:nvPr>
            <p:ph type="body" idx="1"/>
          </p:nvPr>
        </p:nvSpPr>
        <p:spPr>
          <a:xfrm>
            <a:off x="1175656" y="1602634"/>
            <a:ext cx="2544574" cy="953044"/>
          </a:xfrm>
        </p:spPr>
        <p:txBody>
          <a:bodyPr>
            <a:normAutofit/>
          </a:bodyPr>
          <a:lstStyle/>
          <a:p>
            <a:pPr algn="r"/>
            <a:r>
              <a:rPr lang="en-US" dirty="0"/>
              <a:t>Suzanne </a:t>
            </a:r>
          </a:p>
          <a:p>
            <a:pPr algn="r"/>
            <a:r>
              <a:rPr lang="en-US" dirty="0"/>
              <a:t>Wakim</a:t>
            </a:r>
          </a:p>
        </p:txBody>
      </p:sp>
      <p:pic>
        <p:nvPicPr>
          <p:cNvPr id="1026" name="Picture 2" descr="Photo of Suzanne">
            <a:extLst>
              <a:ext uri="{FF2B5EF4-FFF2-40B4-BE49-F238E27FC236}">
                <a16:creationId xmlns:a16="http://schemas.microsoft.com/office/drawing/2014/main" id="{FC38ED69-FB31-A02F-3925-C6C1D7A3A0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4240" y="1137334"/>
            <a:ext cx="1792678" cy="1649844"/>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ACBF817D-5FE2-A997-6AC1-1C2A827BE97C}"/>
              </a:ext>
            </a:extLst>
          </p:cNvPr>
          <p:cNvSpPr>
            <a:spLocks noGrp="1"/>
          </p:cNvSpPr>
          <p:nvPr>
            <p:ph sz="half" idx="2"/>
          </p:nvPr>
        </p:nvSpPr>
        <p:spPr>
          <a:xfrm>
            <a:off x="1179488" y="2908998"/>
            <a:ext cx="4948717" cy="3757144"/>
          </a:xfrm>
        </p:spPr>
        <p:txBody>
          <a:bodyPr>
            <a:normAutofit fontScale="92500"/>
          </a:bodyPr>
          <a:lstStyle/>
          <a:p>
            <a:pPr marL="0" indent="0">
              <a:buNone/>
            </a:pPr>
            <a:r>
              <a:rPr lang="en-US" dirty="0"/>
              <a:t>ASCCC OER Initiative Project Facilitator since 2017; have helped over 30 faculty teams create new OER for a wide variety of disciplines. Author of biology textbooks and adoptable online courses. Helped design OER and Accessibility trainings for ASCCC OERI. Co-designed Equitable Grading Strategies class for @ONE. Faculty Trainer for courses including: </a:t>
            </a:r>
            <a:r>
              <a:rPr lang="en-US" dirty="0" err="1"/>
              <a:t>OER,Online</a:t>
            </a:r>
            <a:r>
              <a:rPr lang="en-US" dirty="0"/>
              <a:t> Course Design, Accessibility and Assessment. Took CC Certificate in 2018 and began facilitating in 2021. </a:t>
            </a:r>
          </a:p>
        </p:txBody>
      </p:sp>
      <p:sp>
        <p:nvSpPr>
          <p:cNvPr id="8" name="Text Placeholder 7">
            <a:extLst>
              <a:ext uri="{FF2B5EF4-FFF2-40B4-BE49-F238E27FC236}">
                <a16:creationId xmlns:a16="http://schemas.microsoft.com/office/drawing/2014/main" id="{4E2740F0-BCB2-CBF5-C97C-09B921B3E7EC}"/>
              </a:ext>
            </a:extLst>
          </p:cNvPr>
          <p:cNvSpPr>
            <a:spLocks noGrp="1"/>
          </p:cNvSpPr>
          <p:nvPr>
            <p:ph type="body" idx="13"/>
          </p:nvPr>
        </p:nvSpPr>
        <p:spPr>
          <a:xfrm>
            <a:off x="7073040" y="1526899"/>
            <a:ext cx="1792679" cy="1028779"/>
          </a:xfrm>
        </p:spPr>
        <p:txBody>
          <a:bodyPr>
            <a:normAutofit/>
          </a:bodyPr>
          <a:lstStyle/>
          <a:p>
            <a:pPr algn="r"/>
            <a:r>
              <a:rPr lang="en-US" dirty="0"/>
              <a:t>Jonathan </a:t>
            </a:r>
          </a:p>
          <a:p>
            <a:pPr algn="r"/>
            <a:r>
              <a:rPr lang="en-US" dirty="0"/>
              <a:t>Poritz</a:t>
            </a:r>
          </a:p>
        </p:txBody>
      </p:sp>
      <p:pic>
        <p:nvPicPr>
          <p:cNvPr id="1028" name="Picture 4" descr="photo of Jonathan">
            <a:extLst>
              <a:ext uri="{FF2B5EF4-FFF2-40B4-BE49-F238E27FC236}">
                <a16:creationId xmlns:a16="http://schemas.microsoft.com/office/drawing/2014/main" id="{30228E99-5D09-C6AE-28D6-B6BF54815A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9728" y="1117882"/>
            <a:ext cx="1679844" cy="1688748"/>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BCE90CF9-115A-822D-DEB0-028ADC3BED1A}"/>
              </a:ext>
            </a:extLst>
          </p:cNvPr>
          <p:cNvSpPr>
            <a:spLocks noGrp="1"/>
          </p:cNvSpPr>
          <p:nvPr>
            <p:ph sz="half" idx="14"/>
          </p:nvPr>
        </p:nvSpPr>
        <p:spPr>
          <a:xfrm>
            <a:off x="6405084" y="2908998"/>
            <a:ext cx="5144492" cy="3949002"/>
          </a:xfrm>
        </p:spPr>
        <p:txBody>
          <a:bodyPr>
            <a:normAutofit/>
          </a:bodyPr>
          <a:lstStyle/>
          <a:p>
            <a:pPr marL="0" indent="0">
              <a:buNone/>
            </a:pPr>
            <a:r>
              <a:rPr lang="en-US" sz="2000" i="1" dirty="0"/>
              <a:t>Now</a:t>
            </a:r>
            <a:r>
              <a:rPr lang="en-US" sz="2000" dirty="0"/>
              <a:t>: open ed consultant with several orgs; </a:t>
            </a:r>
            <a:r>
              <a:rPr lang="en-US" sz="2000" i="1" dirty="0"/>
              <a:t>Formerly</a:t>
            </a:r>
            <a:r>
              <a:rPr lang="en-US" sz="2000" dirty="0"/>
              <a:t>: assoc. prof. of math at Colorado State U. Pueblo, student/faculty at nearly a dozen other universities in six time zones, worked with CC, OEN, Rebus, PALNI, NEBHE, Colorado OER Council, etc.; author of 3 math OER textbooks; took CC Certificate in 2018, facilitator training in 2019, since facilitated around a dozen sections, both EDU and LIB, with around 300 participants from more than 30 US states and 20 other countries More info: </a:t>
            </a:r>
            <a:r>
              <a:rPr lang="en-US" sz="2000" dirty="0">
                <a:hlinkClick r:id="rId4"/>
              </a:rPr>
              <a:t>https://poritz.net/jonathan</a:t>
            </a:r>
            <a:r>
              <a:rPr lang="en-US" sz="2000" dirty="0"/>
              <a:t> </a:t>
            </a:r>
          </a:p>
        </p:txBody>
      </p:sp>
    </p:spTree>
    <p:extLst>
      <p:ext uri="{BB962C8B-B14F-4D97-AF65-F5344CB8AC3E}">
        <p14:creationId xmlns:p14="http://schemas.microsoft.com/office/powerpoint/2010/main" val="2522210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163E5B-97A3-6B2D-DE78-AA2A545848A9}"/>
              </a:ext>
            </a:extLst>
          </p:cNvPr>
          <p:cNvSpPr>
            <a:spLocks noGrp="1"/>
          </p:cNvSpPr>
          <p:nvPr>
            <p:ph type="title"/>
          </p:nvPr>
        </p:nvSpPr>
        <p:spPr/>
        <p:txBody>
          <a:bodyPr/>
          <a:lstStyle/>
          <a:p>
            <a:r>
              <a:rPr lang="en-US" dirty="0"/>
              <a:t>Creative Commons Certificate </a:t>
            </a:r>
          </a:p>
        </p:txBody>
      </p:sp>
      <p:pic>
        <p:nvPicPr>
          <p:cNvPr id="2050" name="Picture 2" descr="Creative Commons Certificate Program Icon">
            <a:extLst>
              <a:ext uri="{FF2B5EF4-FFF2-40B4-BE49-F238E27FC236}">
                <a16:creationId xmlns:a16="http://schemas.microsoft.com/office/drawing/2014/main" id="{0537D2E7-27DD-409C-6DFB-38A0BB7A3A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7659" y="1825624"/>
            <a:ext cx="3970605" cy="380248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D07FBE06-C042-99AE-95FE-A32B3DE30BB8}"/>
              </a:ext>
            </a:extLst>
          </p:cNvPr>
          <p:cNvSpPr>
            <a:spLocks noGrp="1"/>
          </p:cNvSpPr>
          <p:nvPr>
            <p:ph sz="half" idx="13"/>
          </p:nvPr>
        </p:nvSpPr>
        <p:spPr>
          <a:xfrm>
            <a:off x="6402975" y="1822448"/>
            <a:ext cx="4950824" cy="4436027"/>
          </a:xfrm>
        </p:spPr>
        <p:txBody>
          <a:bodyPr/>
          <a:lstStyle/>
          <a:p>
            <a:pPr marL="0" indent="0">
              <a:lnSpc>
                <a:spcPct val="100000"/>
              </a:lnSpc>
              <a:buNone/>
            </a:pPr>
            <a:r>
              <a:rPr lang="en-US" dirty="0"/>
              <a:t>From </a:t>
            </a:r>
            <a:r>
              <a:rPr lang="en-US" dirty="0">
                <a:hlinkClick r:id="rId3"/>
              </a:rPr>
              <a:t>Creative Commons Certificate</a:t>
            </a:r>
            <a:endParaRPr lang="en-US" dirty="0"/>
          </a:p>
          <a:p>
            <a:pPr marL="0" indent="0">
              <a:lnSpc>
                <a:spcPct val="100000"/>
              </a:lnSpc>
              <a:buNone/>
            </a:pPr>
            <a:r>
              <a:rPr lang="en-US" dirty="0"/>
              <a:t>“...The Certificate program offers in-depth courses about CC licenses, open practices and the ethos of the Commons. Courses are composed of readings, quizzes, discussions, and practical exercises to develop learners’ open skills. We provide personalized engagement with expert facilitators and copyright lawyers in the field, and offer a 1:25 (max) ratio of facilitators to course participants.’’</a:t>
            </a:r>
          </a:p>
        </p:txBody>
      </p:sp>
    </p:spTree>
    <p:extLst>
      <p:ext uri="{BB962C8B-B14F-4D97-AF65-F5344CB8AC3E}">
        <p14:creationId xmlns:p14="http://schemas.microsoft.com/office/powerpoint/2010/main" val="950248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F31925-0FAB-02DF-3548-BFCFA3BFB07F}"/>
              </a:ext>
            </a:extLst>
          </p:cNvPr>
          <p:cNvSpPr>
            <a:spLocks noGrp="1"/>
          </p:cNvSpPr>
          <p:nvPr>
            <p:ph type="title"/>
          </p:nvPr>
        </p:nvSpPr>
        <p:spPr/>
        <p:txBody>
          <a:bodyPr/>
          <a:lstStyle/>
          <a:p>
            <a:r>
              <a:rPr lang="en-US" dirty="0"/>
              <a:t>Creative Commons Certificate Courses</a:t>
            </a:r>
          </a:p>
        </p:txBody>
      </p:sp>
      <p:sp>
        <p:nvSpPr>
          <p:cNvPr id="4" name="Content Placeholder 3">
            <a:extLst>
              <a:ext uri="{FF2B5EF4-FFF2-40B4-BE49-F238E27FC236}">
                <a16:creationId xmlns:a16="http://schemas.microsoft.com/office/drawing/2014/main" id="{366EDD12-B099-9383-29D8-7A641EDC4D20}"/>
              </a:ext>
            </a:extLst>
          </p:cNvPr>
          <p:cNvSpPr>
            <a:spLocks noGrp="1"/>
          </p:cNvSpPr>
          <p:nvPr>
            <p:ph sz="half" idx="1"/>
          </p:nvPr>
        </p:nvSpPr>
        <p:spPr>
          <a:xfrm>
            <a:off x="3643532" y="1645920"/>
            <a:ext cx="8201465" cy="4846954"/>
          </a:xfrm>
        </p:spPr>
        <p:txBody>
          <a:bodyPr>
            <a:normAutofit/>
          </a:bodyPr>
          <a:lstStyle/>
          <a:p>
            <a:pPr marL="0" indent="0">
              <a:lnSpc>
                <a:spcPct val="100000"/>
              </a:lnSpc>
              <a:buNone/>
            </a:pPr>
            <a:r>
              <a:rPr lang="en-US" sz="2800" dirty="0"/>
              <a:t>Why was that “... courses…”?</a:t>
            </a:r>
          </a:p>
          <a:p>
            <a:pPr>
              <a:lnSpc>
                <a:spcPct val="100000"/>
              </a:lnSpc>
            </a:pPr>
            <a:r>
              <a:rPr lang="en-US" sz="2800" dirty="0"/>
              <a:t>Educators</a:t>
            </a:r>
          </a:p>
          <a:p>
            <a:pPr lvl="1">
              <a:lnSpc>
                <a:spcPct val="100000"/>
              </a:lnSpc>
            </a:pPr>
            <a:r>
              <a:rPr lang="en-US" sz="2800" dirty="0"/>
              <a:t>©, CC, OER, OEP, OA</a:t>
            </a:r>
          </a:p>
          <a:p>
            <a:pPr>
              <a:lnSpc>
                <a:spcPct val="100000"/>
              </a:lnSpc>
            </a:pPr>
            <a:r>
              <a:rPr lang="en-US" sz="2800" dirty="0"/>
              <a:t>Academic Librarians</a:t>
            </a:r>
          </a:p>
          <a:p>
            <a:pPr lvl="1">
              <a:lnSpc>
                <a:spcPct val="100000"/>
              </a:lnSpc>
            </a:pPr>
            <a:r>
              <a:rPr lang="en-US" sz="2800" dirty="0"/>
              <a:t>©, CC, OA, OER, OEP</a:t>
            </a:r>
          </a:p>
          <a:p>
            <a:pPr>
              <a:lnSpc>
                <a:spcPct val="100000"/>
              </a:lnSpc>
            </a:pPr>
            <a:r>
              <a:rPr lang="en-US" sz="2800" dirty="0"/>
              <a:t>GLAM=“Galleries/Libraries/Archives/Museums”</a:t>
            </a:r>
          </a:p>
          <a:p>
            <a:pPr lvl="1">
              <a:lnSpc>
                <a:spcPct val="100000"/>
              </a:lnSpc>
            </a:pPr>
            <a:r>
              <a:rPr lang="en-US" sz="2800" dirty="0"/>
              <a:t>©, CC, Rights Statements,</a:t>
            </a:r>
          </a:p>
          <a:p>
            <a:pPr lvl="1">
              <a:lnSpc>
                <a:spcPct val="100000"/>
              </a:lnSpc>
            </a:pPr>
            <a:r>
              <a:rPr lang="en-US" sz="2800" dirty="0"/>
              <a:t>Traditional Knowledge, Digitization Issues, OER, OEP, OA</a:t>
            </a:r>
          </a:p>
        </p:txBody>
      </p:sp>
      <p:pic>
        <p:nvPicPr>
          <p:cNvPr id="3078" name="Picture 6">
            <a:extLst>
              <a:ext uri="{FF2B5EF4-FFF2-40B4-BE49-F238E27FC236}">
                <a16:creationId xmlns:a16="http://schemas.microsoft.com/office/drawing/2014/main" id="{C330B24E-AFE5-63C8-B087-143A98E58B13}"/>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5578" y="1645920"/>
            <a:ext cx="1495485" cy="1443114"/>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a:extLst>
              <a:ext uri="{FF2B5EF4-FFF2-40B4-BE49-F238E27FC236}">
                <a16:creationId xmlns:a16="http://schemas.microsoft.com/office/drawing/2014/main" id="{34464833-0A8E-D40B-6734-1AD2F2112CA7}"/>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5578" y="3209101"/>
            <a:ext cx="1683720" cy="15816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A9758282-7E4F-D9B9-8710-CEBC8884E8CD}"/>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5578" y="4910843"/>
            <a:ext cx="1686665" cy="1398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4694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CC2E5B8-53C2-C6F1-7335-17841AD493A5}"/>
              </a:ext>
            </a:extLst>
          </p:cNvPr>
          <p:cNvSpPr>
            <a:spLocks noGrp="1"/>
          </p:cNvSpPr>
          <p:nvPr>
            <p:ph type="title"/>
          </p:nvPr>
        </p:nvSpPr>
        <p:spPr/>
        <p:txBody>
          <a:bodyPr/>
          <a:lstStyle/>
          <a:p>
            <a:r>
              <a:rPr lang="en-US" dirty="0"/>
              <a:t>Global Reach of Creative Commons Certificate</a:t>
            </a:r>
          </a:p>
        </p:txBody>
      </p:sp>
      <p:sp>
        <p:nvSpPr>
          <p:cNvPr id="8" name="Content Placeholder 7">
            <a:extLst>
              <a:ext uri="{FF2B5EF4-FFF2-40B4-BE49-F238E27FC236}">
                <a16:creationId xmlns:a16="http://schemas.microsoft.com/office/drawing/2014/main" id="{4E2DE0F7-FA21-3B2A-1474-25C9C12A84CA}"/>
              </a:ext>
            </a:extLst>
          </p:cNvPr>
          <p:cNvSpPr>
            <a:spLocks noGrp="1"/>
          </p:cNvSpPr>
          <p:nvPr>
            <p:ph sz="half" idx="1"/>
          </p:nvPr>
        </p:nvSpPr>
        <p:spPr>
          <a:xfrm>
            <a:off x="1175657" y="1924100"/>
            <a:ext cx="4950824" cy="3578938"/>
          </a:xfrm>
        </p:spPr>
        <p:txBody>
          <a:bodyPr/>
          <a:lstStyle/>
          <a:p>
            <a:pPr>
              <a:lnSpc>
                <a:spcPct val="100000"/>
              </a:lnSpc>
            </a:pPr>
            <a:r>
              <a:rPr lang="en-US" dirty="0"/>
              <a:t>Certificate Graduates</a:t>
            </a:r>
          </a:p>
          <a:p>
            <a:pPr>
              <a:lnSpc>
                <a:spcPct val="100000"/>
              </a:lnSpc>
            </a:pPr>
            <a:r>
              <a:rPr lang="en-US" dirty="0"/>
              <a:t>Total </a:t>
            </a:r>
            <a:r>
              <a:rPr lang="en-US" dirty="0">
                <a:hlinkClick r:id="rId2"/>
              </a:rPr>
              <a:t>CC Certificate Graduates</a:t>
            </a:r>
            <a:r>
              <a:rPr lang="en-US" dirty="0"/>
              <a:t> (to date): 1,459 </a:t>
            </a:r>
          </a:p>
          <a:p>
            <a:pPr>
              <a:lnSpc>
                <a:spcPct val="100000"/>
              </a:lnSpc>
            </a:pPr>
            <a:r>
              <a:rPr lang="en-US" dirty="0"/>
              <a:t>Total CC Certificate Facilitator Training Graduates (to date): 17 and CC Staff</a:t>
            </a:r>
          </a:p>
          <a:p>
            <a:pPr>
              <a:lnSpc>
                <a:spcPct val="100000"/>
              </a:lnSpc>
            </a:pPr>
            <a:r>
              <a:rPr lang="en-US" dirty="0"/>
              <a:t>Total countries reached (as of September 2022): 65</a:t>
            </a:r>
          </a:p>
          <a:p>
            <a:pPr marL="0" indent="0">
              <a:lnSpc>
                <a:spcPct val="100000"/>
              </a:lnSpc>
              <a:buNone/>
            </a:pPr>
            <a:endParaRPr lang="en-US" dirty="0"/>
          </a:p>
        </p:txBody>
      </p:sp>
      <p:pic>
        <p:nvPicPr>
          <p:cNvPr id="10" name="Picture 2" descr="world map showing graduates located on 6 continents ">
            <a:extLst>
              <a:ext uri="{FF2B5EF4-FFF2-40B4-BE49-F238E27FC236}">
                <a16:creationId xmlns:a16="http://schemas.microsoft.com/office/drawing/2014/main" id="{253016C9-A473-EC73-F80E-D276D0027038}"/>
              </a:ext>
            </a:extLst>
          </p:cNvPr>
          <p:cNvPicPr>
            <a:picLocks noGrp="1" noChangeAspect="1" noChangeArrowheads="1"/>
          </p:cNvPicPr>
          <p:nvPr>
            <p:ph sz="half" idx="13"/>
          </p:nvPr>
        </p:nvPicPr>
        <p:blipFill>
          <a:blip r:embed="rId3">
            <a:extLst>
              <a:ext uri="{28A0092B-C50C-407E-A947-70E740481C1C}">
                <a14:useLocalDpi xmlns:a14="http://schemas.microsoft.com/office/drawing/2010/main" val="0"/>
              </a:ext>
            </a:extLst>
          </a:blip>
          <a:srcRect/>
          <a:stretch>
            <a:fillRect/>
          </a:stretch>
        </p:blipFill>
        <p:spPr bwMode="auto">
          <a:xfrm>
            <a:off x="6599337" y="1924100"/>
            <a:ext cx="4951412" cy="3578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7563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D2868-0944-E067-18E8-B27542EAF0D7}"/>
              </a:ext>
            </a:extLst>
          </p:cNvPr>
          <p:cNvSpPr>
            <a:spLocks noGrp="1"/>
          </p:cNvSpPr>
          <p:nvPr>
            <p:ph type="title"/>
          </p:nvPr>
        </p:nvSpPr>
        <p:spPr/>
        <p:txBody>
          <a:bodyPr/>
          <a:lstStyle/>
          <a:p>
            <a:r>
              <a:rPr lang="en-US" dirty="0"/>
              <a:t>Creative Commons Certificate: Topics</a:t>
            </a:r>
          </a:p>
        </p:txBody>
      </p:sp>
      <p:sp>
        <p:nvSpPr>
          <p:cNvPr id="3" name="Content Placeholder 2">
            <a:extLst>
              <a:ext uri="{FF2B5EF4-FFF2-40B4-BE49-F238E27FC236}">
                <a16:creationId xmlns:a16="http://schemas.microsoft.com/office/drawing/2014/main" id="{8FAB1BCE-EA9A-74F3-B84B-EA518774C4A2}"/>
              </a:ext>
            </a:extLst>
          </p:cNvPr>
          <p:cNvSpPr>
            <a:spLocks noGrp="1"/>
          </p:cNvSpPr>
          <p:nvPr>
            <p:ph sz="half" idx="1"/>
          </p:nvPr>
        </p:nvSpPr>
        <p:spPr>
          <a:xfrm>
            <a:off x="1175655" y="1575582"/>
            <a:ext cx="10500529" cy="4917293"/>
          </a:xfrm>
        </p:spPr>
        <p:txBody>
          <a:bodyPr>
            <a:normAutofit fontScale="92500" lnSpcReduction="10000"/>
          </a:bodyPr>
          <a:lstStyle/>
          <a:p>
            <a:pPr marL="0" indent="0">
              <a:buNone/>
            </a:pPr>
            <a:r>
              <a:rPr lang="en-US" dirty="0"/>
              <a:t>Two versions: 10-week, asynchronous online and 1 week, in-person bootcamp</a:t>
            </a:r>
          </a:p>
          <a:p>
            <a:pPr marL="0" indent="0">
              <a:buNone/>
            </a:pPr>
            <a:r>
              <a:rPr lang="en-US" dirty="0"/>
              <a:t>Five Units:</a:t>
            </a:r>
          </a:p>
          <a:p>
            <a:pPr marL="457200" indent="-457200">
              <a:buFont typeface="+mj-lt"/>
              <a:buAutoNum type="arabicPeriod"/>
            </a:pPr>
            <a:r>
              <a:rPr lang="en-US" dirty="0"/>
              <a:t>What is Creative Commons</a:t>
            </a:r>
          </a:p>
          <a:p>
            <a:pPr lvl="1"/>
            <a:r>
              <a:rPr lang="en-US" dirty="0"/>
              <a:t>Sono Bono, Mickey Mouse, Eric Eldred, John Ashcroft, Larry Lessing, ta-da: CC Licenses!</a:t>
            </a:r>
          </a:p>
          <a:p>
            <a:pPr marL="457200" indent="-457200">
              <a:buFont typeface="+mj-lt"/>
              <a:buAutoNum type="arabicPeriod"/>
            </a:pPr>
            <a:r>
              <a:rPr lang="en-US" dirty="0"/>
              <a:t>Copyright Law</a:t>
            </a:r>
          </a:p>
          <a:p>
            <a:pPr lvl="1"/>
            <a:r>
              <a:rPr lang="en-US" dirty="0"/>
              <a:t>Why, what, how, where (internationally, too), exceptions and limitation, public domain</a:t>
            </a:r>
          </a:p>
          <a:p>
            <a:pPr marL="457200" indent="-457200">
              <a:buFont typeface="+mj-lt"/>
              <a:buAutoNum type="arabicPeriod"/>
            </a:pPr>
            <a:r>
              <a:rPr lang="en-US" dirty="0"/>
              <a:t>Anatomy of a CC License</a:t>
            </a:r>
          </a:p>
          <a:p>
            <a:pPr lvl="1"/>
            <a:r>
              <a:rPr lang="en-US" dirty="0"/>
              <a:t>Layers (3), clauses (4; intricacies of NC and SA), full licenses (6), license enforceability, public domain tools (2)</a:t>
            </a:r>
          </a:p>
          <a:p>
            <a:pPr marL="457200" indent="-457200">
              <a:buFont typeface="+mj-lt"/>
              <a:buAutoNum type="arabicPeriod"/>
            </a:pPr>
            <a:r>
              <a:rPr lang="en-US" dirty="0"/>
              <a:t>Using CC Licenses and CC-Licensed Works</a:t>
            </a:r>
          </a:p>
          <a:p>
            <a:pPr lvl="1"/>
            <a:r>
              <a:rPr lang="en-US" dirty="0"/>
              <a:t>Choosing a license, licensing statements, attributions, remixing considerations, collections, </a:t>
            </a:r>
          </a:p>
          <a:p>
            <a:pPr marL="457200" indent="-457200">
              <a:buFont typeface="+mj-lt"/>
              <a:buAutoNum type="arabicPeriod"/>
            </a:pPr>
            <a:r>
              <a:rPr lang="en-US" dirty="0"/>
              <a:t>CC for Educators/Academic Librarians/GLAM</a:t>
            </a:r>
          </a:p>
          <a:p>
            <a:pPr lvl="1"/>
            <a:r>
              <a:rPr lang="en-US" dirty="0"/>
              <a:t>OER, OEP, OA, policies, strategies, rights statements, traditional knowledge</a:t>
            </a:r>
          </a:p>
          <a:p>
            <a:endParaRPr lang="en-US" dirty="0"/>
          </a:p>
        </p:txBody>
      </p:sp>
    </p:spTree>
    <p:extLst>
      <p:ext uri="{BB962C8B-B14F-4D97-AF65-F5344CB8AC3E}">
        <p14:creationId xmlns:p14="http://schemas.microsoft.com/office/powerpoint/2010/main" val="1473513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523DD-B691-7559-5008-C73FF9C841D5}"/>
              </a:ext>
            </a:extLst>
          </p:cNvPr>
          <p:cNvSpPr>
            <a:spLocks noGrp="1"/>
          </p:cNvSpPr>
          <p:nvPr>
            <p:ph type="title"/>
          </p:nvPr>
        </p:nvSpPr>
        <p:spPr/>
        <p:txBody>
          <a:bodyPr/>
          <a:lstStyle/>
          <a:p>
            <a:r>
              <a:rPr lang="en-US" dirty="0"/>
              <a:t>Creative Commons Certificate: Assessments</a:t>
            </a:r>
          </a:p>
        </p:txBody>
      </p:sp>
      <p:sp>
        <p:nvSpPr>
          <p:cNvPr id="3" name="Content Placeholder 2">
            <a:extLst>
              <a:ext uri="{FF2B5EF4-FFF2-40B4-BE49-F238E27FC236}">
                <a16:creationId xmlns:a16="http://schemas.microsoft.com/office/drawing/2014/main" id="{CEBAD2A1-EA7D-F39A-D50F-76C3B159CBF3}"/>
              </a:ext>
            </a:extLst>
          </p:cNvPr>
          <p:cNvSpPr>
            <a:spLocks noGrp="1"/>
          </p:cNvSpPr>
          <p:nvPr>
            <p:ph sz="half" idx="1"/>
          </p:nvPr>
        </p:nvSpPr>
        <p:spPr>
          <a:xfrm>
            <a:off x="1175656" y="1533377"/>
            <a:ext cx="10697476" cy="5176911"/>
          </a:xfrm>
        </p:spPr>
        <p:txBody>
          <a:bodyPr>
            <a:normAutofit lnSpcReduction="10000"/>
          </a:bodyPr>
          <a:lstStyle/>
          <a:p>
            <a:pPr>
              <a:lnSpc>
                <a:spcPct val="110000"/>
              </a:lnSpc>
            </a:pPr>
            <a:r>
              <a:rPr lang="en-US" sz="2400" dirty="0"/>
              <a:t>“Rigorous”: 6-10 hours of work per week, including fairly serious readings</a:t>
            </a:r>
          </a:p>
          <a:p>
            <a:pPr>
              <a:lnSpc>
                <a:spcPct val="110000"/>
              </a:lnSpc>
            </a:pPr>
            <a:r>
              <a:rPr lang="en-US" sz="2400" dirty="0"/>
              <a:t>Requirements – need 90% of the following points:</a:t>
            </a:r>
          </a:p>
          <a:p>
            <a:pPr lvl="1">
              <a:lnSpc>
                <a:spcPct val="110000"/>
              </a:lnSpc>
            </a:pPr>
            <a:r>
              <a:rPr lang="en-US" sz="2400" dirty="0"/>
              <a:t>Quizzes in Canvas, for self-monitoring (“required but not graded”)</a:t>
            </a:r>
          </a:p>
          <a:p>
            <a:pPr lvl="1">
              <a:lnSpc>
                <a:spcPct val="110000"/>
              </a:lnSpc>
            </a:pPr>
            <a:r>
              <a:rPr lang="en-US" sz="2400" dirty="0"/>
              <a:t>Discussions in Canvas, 8 required, 3pts each</a:t>
            </a:r>
          </a:p>
          <a:p>
            <a:pPr lvl="2">
              <a:lnSpc>
                <a:spcPct val="110000"/>
              </a:lnSpc>
            </a:pPr>
            <a:r>
              <a:rPr lang="en-US" sz="2000" dirty="0"/>
              <a:t>Respond to prompt, pose questions, chat among yourselves</a:t>
            </a:r>
          </a:p>
          <a:p>
            <a:pPr lvl="1">
              <a:lnSpc>
                <a:spcPct val="110000"/>
              </a:lnSpc>
            </a:pPr>
            <a:r>
              <a:rPr lang="en-US" sz="2400" dirty="0"/>
              <a:t>Assignments for each Unit, 5 required, 10pts each</a:t>
            </a:r>
          </a:p>
          <a:p>
            <a:pPr lvl="2">
              <a:lnSpc>
                <a:spcPct val="110000"/>
              </a:lnSpc>
            </a:pPr>
            <a:r>
              <a:rPr lang="en-US" sz="2000" dirty="0"/>
              <a:t>Essay, </a:t>
            </a:r>
            <a:r>
              <a:rPr lang="en-US" sz="2000" dirty="0" err="1"/>
              <a:t>libguide</a:t>
            </a:r>
            <a:r>
              <a:rPr lang="en-US" sz="2000" dirty="0"/>
              <a:t>, web page, video, podcast, infographic, interpretive dance…</a:t>
            </a:r>
          </a:p>
          <a:p>
            <a:pPr lvl="1">
              <a:lnSpc>
                <a:spcPct val="110000"/>
              </a:lnSpc>
            </a:pPr>
            <a:r>
              <a:rPr lang="en-US" sz="2400" dirty="0"/>
              <a:t>Final Project 26pts, options</a:t>
            </a:r>
          </a:p>
          <a:p>
            <a:pPr lvl="2">
              <a:lnSpc>
                <a:spcPct val="110000"/>
              </a:lnSpc>
            </a:pPr>
            <a:r>
              <a:rPr lang="en-US" sz="2000" dirty="0"/>
              <a:t>Choose two of several tasks: policy essay, renewable assignment, find five new resources, country case study, etc.</a:t>
            </a:r>
          </a:p>
          <a:p>
            <a:pPr lvl="2">
              <a:lnSpc>
                <a:spcPct val="110000"/>
              </a:lnSpc>
            </a:pPr>
            <a:r>
              <a:rPr lang="en-US" sz="2000" dirty="0"/>
              <a:t>Design your own: handouts for a workshop, Greek tragedy, interpretive dance, policy paper on CC and some new technology, collection and analysis of interviews with OER authors, outline an OER, draft of proposed OA policy, etc.</a:t>
            </a:r>
          </a:p>
        </p:txBody>
      </p:sp>
    </p:spTree>
    <p:extLst>
      <p:ext uri="{BB962C8B-B14F-4D97-AF65-F5344CB8AC3E}">
        <p14:creationId xmlns:p14="http://schemas.microsoft.com/office/powerpoint/2010/main" val="404128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2B2EF9-1309-FD01-9E51-5C5A70B9C7D0}"/>
              </a:ext>
            </a:extLst>
          </p:cNvPr>
          <p:cNvSpPr>
            <a:spLocks noGrp="1"/>
          </p:cNvSpPr>
          <p:nvPr>
            <p:ph type="title"/>
          </p:nvPr>
        </p:nvSpPr>
        <p:spPr/>
        <p:txBody>
          <a:bodyPr/>
          <a:lstStyle/>
          <a:p>
            <a:r>
              <a:rPr lang="en-US" dirty="0"/>
              <a:t>Creative Commons Certificate: Pedagogy 1</a:t>
            </a:r>
          </a:p>
        </p:txBody>
      </p:sp>
      <p:sp>
        <p:nvSpPr>
          <p:cNvPr id="4" name="Content Placeholder 3">
            <a:extLst>
              <a:ext uri="{FF2B5EF4-FFF2-40B4-BE49-F238E27FC236}">
                <a16:creationId xmlns:a16="http://schemas.microsoft.com/office/drawing/2014/main" id="{102BCDD3-E09D-1B74-FBD3-6BFE4668AABD}"/>
              </a:ext>
            </a:extLst>
          </p:cNvPr>
          <p:cNvSpPr>
            <a:spLocks noGrp="1"/>
          </p:cNvSpPr>
          <p:nvPr>
            <p:ph sz="half" idx="1"/>
          </p:nvPr>
        </p:nvSpPr>
        <p:spPr>
          <a:xfrm>
            <a:off x="1175656" y="1825625"/>
            <a:ext cx="4901587" cy="4436026"/>
          </a:xfrm>
        </p:spPr>
        <p:txBody>
          <a:bodyPr/>
          <a:lstStyle/>
          <a:p>
            <a:pPr marL="0" indent="0">
              <a:lnSpc>
                <a:spcPct val="100000"/>
              </a:lnSpc>
              <a:buNone/>
            </a:pPr>
            <a:r>
              <a:rPr lang="en-US" dirty="0"/>
              <a:t>Traditional aspects:</a:t>
            </a:r>
          </a:p>
          <a:p>
            <a:pPr>
              <a:lnSpc>
                <a:spcPct val="100000"/>
              </a:lnSpc>
            </a:pPr>
            <a:r>
              <a:rPr lang="en-US" dirty="0"/>
              <a:t>Reading, formative MC</a:t>
            </a:r>
          </a:p>
          <a:p>
            <a:pPr>
              <a:lnSpc>
                <a:spcPct val="100000"/>
              </a:lnSpc>
            </a:pPr>
            <a:r>
              <a:rPr lang="en-US" dirty="0"/>
              <a:t>Quizzes … like usual online PD</a:t>
            </a:r>
          </a:p>
          <a:p>
            <a:pPr>
              <a:lnSpc>
                <a:spcPct val="100000"/>
              </a:lnSpc>
            </a:pPr>
            <a:r>
              <a:rPr lang="en-US" dirty="0"/>
              <a:t>Discussion fora: classic post once, reply twice … which we all hate?</a:t>
            </a:r>
          </a:p>
          <a:p>
            <a:pPr>
              <a:lnSpc>
                <a:spcPct val="100000"/>
              </a:lnSpc>
            </a:pPr>
            <a:r>
              <a:rPr lang="en-US" dirty="0"/>
              <a:t>Unit assignments have quite detailed rubrics – although it turns out that not everyone is familiar with rubrics!)</a:t>
            </a:r>
          </a:p>
        </p:txBody>
      </p:sp>
      <p:pic>
        <p:nvPicPr>
          <p:cNvPr id="5122" name="Picture 2" descr="sample rubric from course">
            <a:extLst>
              <a:ext uri="{FF2B5EF4-FFF2-40B4-BE49-F238E27FC236}">
                <a16:creationId xmlns:a16="http://schemas.microsoft.com/office/drawing/2014/main" id="{6D8A9373-EB31-5F5C-01BD-3D86A3F320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5717" y="1825625"/>
            <a:ext cx="4498082" cy="41672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335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DE2877-F115-EBF4-DC37-6E1C2A986B2B}"/>
              </a:ext>
            </a:extLst>
          </p:cNvPr>
          <p:cNvSpPr>
            <a:spLocks noGrp="1"/>
          </p:cNvSpPr>
          <p:nvPr>
            <p:ph type="title"/>
          </p:nvPr>
        </p:nvSpPr>
        <p:spPr/>
        <p:txBody>
          <a:bodyPr/>
          <a:lstStyle/>
          <a:p>
            <a:r>
              <a:rPr lang="en-US" dirty="0"/>
              <a:t>Creative Commons Certificate: Pedagogy 2</a:t>
            </a:r>
          </a:p>
        </p:txBody>
      </p:sp>
      <p:sp>
        <p:nvSpPr>
          <p:cNvPr id="5" name="Content Placeholder 4">
            <a:extLst>
              <a:ext uri="{FF2B5EF4-FFF2-40B4-BE49-F238E27FC236}">
                <a16:creationId xmlns:a16="http://schemas.microsoft.com/office/drawing/2014/main" id="{66D7FD73-3B20-319F-F830-1B8B034BBEC5}"/>
              </a:ext>
            </a:extLst>
          </p:cNvPr>
          <p:cNvSpPr>
            <a:spLocks noGrp="1"/>
          </p:cNvSpPr>
          <p:nvPr>
            <p:ph sz="half" idx="1"/>
          </p:nvPr>
        </p:nvSpPr>
        <p:spPr>
          <a:xfrm>
            <a:off x="1175656" y="1690688"/>
            <a:ext cx="10359852" cy="4935195"/>
          </a:xfrm>
        </p:spPr>
        <p:txBody>
          <a:bodyPr>
            <a:normAutofit lnSpcReduction="10000"/>
          </a:bodyPr>
          <a:lstStyle/>
          <a:p>
            <a:pPr marL="0" indent="0">
              <a:lnSpc>
                <a:spcPct val="100000"/>
              </a:lnSpc>
              <a:buNone/>
            </a:pPr>
            <a:r>
              <a:rPr lang="en-US" sz="2400" dirty="0"/>
              <a:t>..But also open pedagogy aspects:</a:t>
            </a:r>
          </a:p>
          <a:p>
            <a:pPr>
              <a:lnSpc>
                <a:spcPct val="100000"/>
              </a:lnSpc>
            </a:pPr>
            <a:r>
              <a:rPr lang="en-US" sz="2400" dirty="0"/>
              <a:t>Some followed fora prompts by rote, most brought their own experiences, posed and answered questions, had references and links….</a:t>
            </a:r>
          </a:p>
          <a:p>
            <a:pPr>
              <a:lnSpc>
                <a:spcPct val="100000"/>
              </a:lnSpc>
            </a:pPr>
            <a:r>
              <a:rPr lang="en-US" sz="2400" dirty="0"/>
              <a:t>Assignments (and even more so the Final Project):</a:t>
            </a:r>
          </a:p>
          <a:p>
            <a:pPr lvl="1">
              <a:lnSpc>
                <a:spcPct val="100000"/>
              </a:lnSpc>
            </a:pPr>
            <a:r>
              <a:rPr lang="en-US" sz="2400" dirty="0"/>
              <a:t>Participants could choose the format of their work product with enormous freedom.</a:t>
            </a:r>
          </a:p>
          <a:p>
            <a:pPr lvl="1">
              <a:lnSpc>
                <a:spcPct val="100000"/>
              </a:lnSpc>
            </a:pPr>
            <a:r>
              <a:rPr lang="en-US" sz="2400" dirty="0"/>
              <a:t>Rubrics can be thought of as an outline, or a list of learning objectives, with points merely indicating relative importance of the different outcomes.</a:t>
            </a:r>
          </a:p>
          <a:p>
            <a:pPr lvl="1">
              <a:lnSpc>
                <a:spcPct val="100000"/>
              </a:lnSpc>
            </a:pPr>
            <a:r>
              <a:rPr lang="en-US" sz="2400" dirty="0"/>
              <a:t>All work (except essays on organizational internal issues) were openly licensed – give back to the community!</a:t>
            </a:r>
          </a:p>
          <a:p>
            <a:pPr>
              <a:lnSpc>
                <a:spcPct val="100000"/>
              </a:lnSpc>
            </a:pPr>
            <a:r>
              <a:rPr lang="en-US" sz="2400" dirty="0"/>
              <a:t>Ungrading [JP, with support of CC HQ]: promotes learner agency.</a:t>
            </a:r>
          </a:p>
          <a:p>
            <a:pPr marL="0" indent="0">
              <a:lnSpc>
                <a:spcPct val="100000"/>
              </a:lnSpc>
              <a:buNone/>
            </a:pPr>
            <a:endParaRPr lang="en-US" sz="2400" dirty="0"/>
          </a:p>
        </p:txBody>
      </p:sp>
    </p:spTree>
    <p:extLst>
      <p:ext uri="{BB962C8B-B14F-4D97-AF65-F5344CB8AC3E}">
        <p14:creationId xmlns:p14="http://schemas.microsoft.com/office/powerpoint/2010/main" val="1499925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47B515-EC3B-8829-C71E-C3034DCEFD69}"/>
              </a:ext>
            </a:extLst>
          </p:cNvPr>
          <p:cNvSpPr>
            <a:spLocks noGrp="1"/>
          </p:cNvSpPr>
          <p:nvPr>
            <p:ph type="title"/>
          </p:nvPr>
        </p:nvSpPr>
        <p:spPr/>
        <p:txBody>
          <a:bodyPr/>
          <a:lstStyle/>
          <a:p>
            <a:r>
              <a:rPr lang="en-US" dirty="0"/>
              <a:t>Creative Commons Certificate: Pedagogy 3</a:t>
            </a:r>
          </a:p>
        </p:txBody>
      </p:sp>
      <p:sp>
        <p:nvSpPr>
          <p:cNvPr id="4" name="Content Placeholder 3">
            <a:extLst>
              <a:ext uri="{FF2B5EF4-FFF2-40B4-BE49-F238E27FC236}">
                <a16:creationId xmlns:a16="http://schemas.microsoft.com/office/drawing/2014/main" id="{28049382-FB2E-25C7-26A2-4D62D2784310}"/>
              </a:ext>
            </a:extLst>
          </p:cNvPr>
          <p:cNvSpPr>
            <a:spLocks noGrp="1"/>
          </p:cNvSpPr>
          <p:nvPr>
            <p:ph sz="half" idx="1"/>
          </p:nvPr>
        </p:nvSpPr>
        <p:spPr>
          <a:xfrm>
            <a:off x="1175656" y="1825625"/>
            <a:ext cx="10178142" cy="4667250"/>
          </a:xfrm>
        </p:spPr>
        <p:txBody>
          <a:bodyPr/>
          <a:lstStyle/>
          <a:p>
            <a:pPr marL="0" indent="0">
              <a:lnSpc>
                <a:spcPct val="100000"/>
              </a:lnSpc>
              <a:buNone/>
            </a:pPr>
            <a:r>
              <a:rPr lang="en-US" dirty="0"/>
              <a:t>Experiment: Open Ped Track, Sept 2022, SW and JP facilitating</a:t>
            </a:r>
          </a:p>
          <a:p>
            <a:pPr>
              <a:lnSpc>
                <a:spcPct val="100000"/>
              </a:lnSpc>
            </a:pPr>
            <a:r>
              <a:rPr lang="en-US" dirty="0"/>
              <a:t>Replaced assignments with a document containing essentially all learning objectives, with an option for participants to build an artifact showing their master of each LO (often part of a large, full-session “final project”-like work product), or simply to explain their understanding there in the document.</a:t>
            </a:r>
          </a:p>
          <a:p>
            <a:pPr>
              <a:lnSpc>
                <a:spcPct val="100000"/>
              </a:lnSpc>
            </a:pPr>
            <a:r>
              <a:rPr lang="en-US" dirty="0"/>
              <a:t>Regular check-ins with facilitators; fora the same, albeit grade only with a ✔</a:t>
            </a:r>
          </a:p>
          <a:p>
            <a:pPr>
              <a:lnSpc>
                <a:spcPct val="100000"/>
              </a:lnSpc>
            </a:pPr>
            <a:r>
              <a:rPr lang="en-US" dirty="0"/>
              <a:t>Official ungrading</a:t>
            </a:r>
          </a:p>
          <a:p>
            <a:pPr>
              <a:lnSpc>
                <a:spcPct val="100000"/>
              </a:lnSpc>
            </a:pPr>
            <a:r>
              <a:rPr lang="en-US" dirty="0"/>
              <a:t>…Oddly, not all that successful! Relatively low pass rate and participants reported lower satisfaction than usual.  </a:t>
            </a:r>
          </a:p>
          <a:p>
            <a:pPr marL="0" indent="0">
              <a:lnSpc>
                <a:spcPct val="100000"/>
              </a:lnSpc>
              <a:buNone/>
            </a:pPr>
            <a:r>
              <a:rPr lang="en-US" dirty="0"/>
              <a:t>NB: structure very similar to in-person bootcamps, which are quite successful!</a:t>
            </a:r>
          </a:p>
          <a:p>
            <a:pPr marL="0" indent="0">
              <a:lnSpc>
                <a:spcPct val="100000"/>
              </a:lnSpc>
              <a:buNone/>
            </a:pPr>
            <a:endParaRPr lang="en-US" dirty="0"/>
          </a:p>
        </p:txBody>
      </p:sp>
    </p:spTree>
    <p:extLst>
      <p:ext uri="{BB962C8B-B14F-4D97-AF65-F5344CB8AC3E}">
        <p14:creationId xmlns:p14="http://schemas.microsoft.com/office/powerpoint/2010/main" val="2508176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E5EEB-7637-2A90-2CB8-4188B52FDE69}"/>
              </a:ext>
            </a:extLst>
          </p:cNvPr>
          <p:cNvSpPr>
            <a:spLocks noGrp="1"/>
          </p:cNvSpPr>
          <p:nvPr>
            <p:ph type="title"/>
          </p:nvPr>
        </p:nvSpPr>
        <p:spPr/>
        <p:txBody>
          <a:bodyPr/>
          <a:lstStyle/>
          <a:p>
            <a:r>
              <a:rPr lang="en-US" dirty="0"/>
              <a:t>Provocation: Is open pedagogy the same thing as</a:t>
            </a:r>
            <a:br>
              <a:rPr lang="en-US" dirty="0"/>
            </a:br>
            <a:r>
              <a:rPr lang="en-US" dirty="0"/>
              <a:t> good pedagogy?</a:t>
            </a:r>
          </a:p>
        </p:txBody>
      </p:sp>
      <p:sp>
        <p:nvSpPr>
          <p:cNvPr id="3" name="Content Placeholder 2">
            <a:extLst>
              <a:ext uri="{FF2B5EF4-FFF2-40B4-BE49-F238E27FC236}">
                <a16:creationId xmlns:a16="http://schemas.microsoft.com/office/drawing/2014/main" id="{9ECFA814-F6F8-4B92-0B8A-0BF556A9247C}"/>
              </a:ext>
            </a:extLst>
          </p:cNvPr>
          <p:cNvSpPr>
            <a:spLocks noGrp="1"/>
          </p:cNvSpPr>
          <p:nvPr>
            <p:ph sz="half" idx="1"/>
          </p:nvPr>
        </p:nvSpPr>
        <p:spPr>
          <a:xfrm>
            <a:off x="1175655" y="1825625"/>
            <a:ext cx="10178141" cy="4436026"/>
          </a:xfrm>
        </p:spPr>
        <p:txBody>
          <a:bodyPr/>
          <a:lstStyle/>
          <a:p>
            <a:pPr>
              <a:lnSpc>
                <a:spcPct val="100000"/>
              </a:lnSpc>
            </a:pPr>
            <a:r>
              <a:rPr lang="en-US" dirty="0"/>
              <a:t>Part of the community seems to think so.</a:t>
            </a:r>
          </a:p>
          <a:p>
            <a:pPr>
              <a:lnSpc>
                <a:spcPct val="100000"/>
              </a:lnSpc>
            </a:pPr>
            <a:r>
              <a:rPr lang="en-US" dirty="0"/>
              <a:t>Our experiment doesn’t seem to support that … although randomness is a thing.</a:t>
            </a:r>
          </a:p>
          <a:p>
            <a:pPr>
              <a:lnSpc>
                <a:spcPct val="100000"/>
              </a:lnSpc>
            </a:pPr>
            <a:r>
              <a:rPr lang="en-US" dirty="0"/>
              <a:t>Also, our experiment was a very small – and in a particular context: maybe that matters, and open isn’t good in all contexts.</a:t>
            </a:r>
          </a:p>
          <a:p>
            <a:pPr>
              <a:lnSpc>
                <a:spcPct val="100000"/>
              </a:lnSpc>
            </a:pPr>
            <a:r>
              <a:rPr lang="en-US" dirty="0"/>
              <a:t>Maybe good also depends upon context – good for particular students, for particular purposes, or for particular educational institutions, or for other larger aggregates (e.g., good for society). </a:t>
            </a:r>
          </a:p>
          <a:p>
            <a:pPr>
              <a:lnSpc>
                <a:spcPct val="100000"/>
              </a:lnSpc>
            </a:pPr>
            <a:r>
              <a:rPr lang="en-US" dirty="0"/>
              <a:t>But thinking about the good is famously hard, let’s think about the open. A definition would be nice … but maybe it’s too much to expect, and might cause more trouble than it would be worth?</a:t>
            </a:r>
          </a:p>
        </p:txBody>
      </p:sp>
    </p:spTree>
    <p:extLst>
      <p:ext uri="{BB962C8B-B14F-4D97-AF65-F5344CB8AC3E}">
        <p14:creationId xmlns:p14="http://schemas.microsoft.com/office/powerpoint/2010/main" val="2045344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65911-7628-4384-3E29-ADE679955835}"/>
              </a:ext>
            </a:extLst>
          </p:cNvPr>
          <p:cNvSpPr>
            <a:spLocks noGrp="1"/>
          </p:cNvSpPr>
          <p:nvPr>
            <p:ph type="title"/>
          </p:nvPr>
        </p:nvSpPr>
        <p:spPr>
          <a:xfrm>
            <a:off x="2584434" y="365124"/>
            <a:ext cx="9119885" cy="1970113"/>
          </a:xfrm>
        </p:spPr>
        <p:txBody>
          <a:bodyPr>
            <a:noAutofit/>
          </a:bodyPr>
          <a:lstStyle/>
          <a:p>
            <a:pPr>
              <a:lnSpc>
                <a:spcPct val="150000"/>
              </a:lnSpc>
            </a:pPr>
            <a:r>
              <a:rPr lang="en-US" sz="4400" dirty="0"/>
              <a:t>What comes to mind when you hear “Open Pedagogy”</a:t>
            </a:r>
          </a:p>
        </p:txBody>
      </p:sp>
      <p:sp>
        <p:nvSpPr>
          <p:cNvPr id="3" name="Content Placeholder 2">
            <a:extLst>
              <a:ext uri="{FF2B5EF4-FFF2-40B4-BE49-F238E27FC236}">
                <a16:creationId xmlns:a16="http://schemas.microsoft.com/office/drawing/2014/main" id="{29DD839D-02E9-DDB4-30B6-F7A0B3DD2677}"/>
              </a:ext>
            </a:extLst>
          </p:cNvPr>
          <p:cNvSpPr>
            <a:spLocks noGrp="1"/>
          </p:cNvSpPr>
          <p:nvPr>
            <p:ph idx="1"/>
          </p:nvPr>
        </p:nvSpPr>
        <p:spPr/>
        <p:txBody>
          <a:bodyPr>
            <a:normAutofit/>
          </a:bodyPr>
          <a:lstStyle/>
          <a:p>
            <a:pPr marL="0" indent="0">
              <a:buNone/>
            </a:pPr>
            <a:r>
              <a:rPr lang="en-US" sz="3600" dirty="0">
                <a:solidFill>
                  <a:schemeClr val="accent6">
                    <a:lumMod val="50000"/>
                  </a:schemeClr>
                </a:solidFill>
                <a:hlinkClick r:id="rId2">
                  <a:extLst>
                    <a:ext uri="{A12FA001-AC4F-418D-AE19-62706E023703}">
                      <ahyp:hlinkClr xmlns:ahyp="http://schemas.microsoft.com/office/drawing/2018/hyperlinkcolor" val="tx"/>
                    </a:ext>
                  </a:extLst>
                </a:hlinkClick>
              </a:rPr>
              <a:t>https://www.menti.com/</a:t>
            </a:r>
            <a:endParaRPr lang="en-US" sz="3600" dirty="0">
              <a:solidFill>
                <a:schemeClr val="accent6">
                  <a:lumMod val="50000"/>
                </a:schemeClr>
              </a:solidFill>
            </a:endParaRPr>
          </a:p>
          <a:p>
            <a:pPr marL="0" indent="0">
              <a:buNone/>
            </a:pPr>
            <a:endParaRPr lang="en-US" sz="3600" dirty="0">
              <a:solidFill>
                <a:schemeClr val="tx1"/>
              </a:solidFill>
            </a:endParaRPr>
          </a:p>
          <a:p>
            <a:pPr marL="0" indent="0">
              <a:buNone/>
            </a:pPr>
            <a:r>
              <a:rPr lang="en-US" sz="3600" dirty="0">
                <a:solidFill>
                  <a:schemeClr val="tx1"/>
                </a:solidFill>
              </a:rPr>
              <a:t>Code : </a:t>
            </a:r>
            <a:r>
              <a:rPr lang="en-US" sz="3600" b="0" i="0" u="none" strike="noStrike" dirty="0">
                <a:solidFill>
                  <a:schemeClr val="tx1"/>
                </a:solidFill>
                <a:effectLst/>
              </a:rPr>
              <a:t>6320 2313</a:t>
            </a:r>
            <a:endParaRPr lang="en-US" sz="3600" dirty="0">
              <a:solidFill>
                <a:schemeClr val="tx1"/>
              </a:solidFill>
            </a:endParaRPr>
          </a:p>
        </p:txBody>
      </p:sp>
      <p:pic>
        <p:nvPicPr>
          <p:cNvPr id="6146" name="Picture 2">
            <a:extLst>
              <a:ext uri="{FF2B5EF4-FFF2-40B4-BE49-F238E27FC236}">
                <a16:creationId xmlns:a16="http://schemas.microsoft.com/office/drawing/2014/main" id="{76B9EEF4-8440-CCC5-15EB-95B2196B3078}"/>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2178" y="3336929"/>
            <a:ext cx="3389434" cy="3389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651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AA3A5-1A88-919A-E9E9-E8F426EFE914}"/>
              </a:ext>
            </a:extLst>
          </p:cNvPr>
          <p:cNvSpPr>
            <a:spLocks noGrp="1"/>
          </p:cNvSpPr>
          <p:nvPr>
            <p:ph type="title"/>
          </p:nvPr>
        </p:nvSpPr>
        <p:spPr/>
        <p:txBody>
          <a:bodyPr>
            <a:normAutofit/>
          </a:bodyPr>
          <a:lstStyle/>
          <a:p>
            <a:r>
              <a:rPr lang="en-US" sz="4400" dirty="0"/>
              <a:t>OER-enabled Pedagogy</a:t>
            </a:r>
          </a:p>
        </p:txBody>
      </p:sp>
      <p:sp>
        <p:nvSpPr>
          <p:cNvPr id="4" name="Content Placeholder 3">
            <a:extLst>
              <a:ext uri="{FF2B5EF4-FFF2-40B4-BE49-F238E27FC236}">
                <a16:creationId xmlns:a16="http://schemas.microsoft.com/office/drawing/2014/main" id="{6E48179E-2699-BCE2-3D09-50926E773F02}"/>
              </a:ext>
            </a:extLst>
          </p:cNvPr>
          <p:cNvSpPr>
            <a:spLocks noGrp="1"/>
          </p:cNvSpPr>
          <p:nvPr>
            <p:ph sz="half" idx="1"/>
          </p:nvPr>
        </p:nvSpPr>
        <p:spPr>
          <a:xfrm>
            <a:off x="1175655" y="1690688"/>
            <a:ext cx="10432024" cy="4802187"/>
          </a:xfrm>
        </p:spPr>
        <p:txBody>
          <a:bodyPr>
            <a:normAutofit/>
          </a:bodyPr>
          <a:lstStyle/>
          <a:p>
            <a:pPr>
              <a:lnSpc>
                <a:spcPct val="100000"/>
              </a:lnSpc>
            </a:pPr>
            <a:r>
              <a:rPr lang="en-US" sz="2800" dirty="0"/>
              <a:t>“A set of teaching and learning practices only possible or practical when you have permission to engage in the 5R activities.”</a:t>
            </a:r>
          </a:p>
          <a:p>
            <a:pPr lvl="1">
              <a:lnSpc>
                <a:spcPct val="100000"/>
              </a:lnSpc>
            </a:pPr>
            <a:r>
              <a:rPr lang="en-US" sz="2400" dirty="0"/>
              <a:t>Retain</a:t>
            </a:r>
          </a:p>
          <a:p>
            <a:pPr lvl="1">
              <a:lnSpc>
                <a:spcPct val="100000"/>
              </a:lnSpc>
            </a:pPr>
            <a:r>
              <a:rPr lang="en-US" sz="2400" dirty="0"/>
              <a:t>Revise</a:t>
            </a:r>
          </a:p>
          <a:p>
            <a:pPr lvl="1">
              <a:lnSpc>
                <a:spcPct val="100000"/>
              </a:lnSpc>
            </a:pPr>
            <a:r>
              <a:rPr lang="en-US" sz="2400" dirty="0"/>
              <a:t>Remix</a:t>
            </a:r>
          </a:p>
          <a:p>
            <a:pPr lvl="1">
              <a:lnSpc>
                <a:spcPct val="100000"/>
              </a:lnSpc>
            </a:pPr>
            <a:r>
              <a:rPr lang="en-US" sz="2400" dirty="0"/>
              <a:t>Reuse</a:t>
            </a:r>
          </a:p>
          <a:p>
            <a:pPr lvl="1">
              <a:lnSpc>
                <a:spcPct val="100000"/>
              </a:lnSpc>
            </a:pPr>
            <a:r>
              <a:rPr lang="en-US" sz="2400" dirty="0"/>
              <a:t>Redistribute</a:t>
            </a:r>
          </a:p>
          <a:p>
            <a:pPr>
              <a:lnSpc>
                <a:spcPct val="100000"/>
              </a:lnSpc>
            </a:pPr>
            <a:r>
              <a:rPr lang="en-US" sz="2800" dirty="0"/>
              <a:t>Disposable v. Living Assignments</a:t>
            </a:r>
          </a:p>
          <a:p>
            <a:pPr>
              <a:lnSpc>
                <a:spcPct val="100000"/>
              </a:lnSpc>
            </a:pPr>
            <a:r>
              <a:rPr lang="en-US" sz="2800" dirty="0"/>
              <a:t>Based on the work of David Wiley</a:t>
            </a:r>
          </a:p>
        </p:txBody>
      </p:sp>
      <p:pic>
        <p:nvPicPr>
          <p:cNvPr id="7170" name="Picture 2" descr="Stack of papers">
            <a:extLst>
              <a:ext uri="{FF2B5EF4-FFF2-40B4-BE49-F238E27FC236}">
                <a16:creationId xmlns:a16="http://schemas.microsoft.com/office/drawing/2014/main" id="{3EB49070-4C4A-B61F-8B0F-13B256ACFA3D}"/>
              </a:ext>
              <a:ext uri="{C183D7F6-B498-43B3-948B-1728B52AA6E4}">
                <adec:decorative xmlns:adec="http://schemas.microsoft.com/office/drawing/2017/decorative" val="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4861" y="3429000"/>
            <a:ext cx="4108938" cy="2658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952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0AA02-FB7E-EA3B-FB52-2D2A6C7AD05E}"/>
              </a:ext>
            </a:extLst>
          </p:cNvPr>
          <p:cNvSpPr>
            <a:spLocks noGrp="1"/>
          </p:cNvSpPr>
          <p:nvPr>
            <p:ph type="title"/>
          </p:nvPr>
        </p:nvSpPr>
        <p:spPr/>
        <p:txBody>
          <a:bodyPr>
            <a:normAutofit/>
          </a:bodyPr>
          <a:lstStyle/>
          <a:p>
            <a:r>
              <a:rPr lang="en-US" sz="4400" dirty="0"/>
              <a:t>Open Pedagogy Notebook</a:t>
            </a:r>
          </a:p>
        </p:txBody>
      </p:sp>
      <p:sp>
        <p:nvSpPr>
          <p:cNvPr id="3" name="Content Placeholder 2">
            <a:extLst>
              <a:ext uri="{FF2B5EF4-FFF2-40B4-BE49-F238E27FC236}">
                <a16:creationId xmlns:a16="http://schemas.microsoft.com/office/drawing/2014/main" id="{68987FCC-7683-E9C9-32D9-8E5286664588}"/>
              </a:ext>
            </a:extLst>
          </p:cNvPr>
          <p:cNvSpPr>
            <a:spLocks noGrp="1"/>
          </p:cNvSpPr>
          <p:nvPr>
            <p:ph sz="half" idx="1"/>
          </p:nvPr>
        </p:nvSpPr>
        <p:spPr>
          <a:xfrm>
            <a:off x="1175655" y="1825625"/>
            <a:ext cx="10355161" cy="4436026"/>
          </a:xfrm>
        </p:spPr>
        <p:txBody>
          <a:bodyPr>
            <a:normAutofit/>
          </a:bodyPr>
          <a:lstStyle/>
          <a:p>
            <a:pPr marL="0" indent="0">
              <a:lnSpc>
                <a:spcPct val="100000"/>
              </a:lnSpc>
              <a:buNone/>
            </a:pPr>
            <a:r>
              <a:rPr lang="en-US" sz="3200" b="0" i="0" u="none" strike="noStrike" dirty="0">
                <a:solidFill>
                  <a:srgbClr val="000000"/>
                </a:solidFill>
                <a:effectLst/>
                <a:latin typeface="Arial" panose="020B0604020202020204" pitchFamily="34" charset="0"/>
              </a:rPr>
              <a:t>“An access-oriented commitment to learner-driven education and a process of designing architectures and using tools for learning that enable learners to shape the public knowledge commons of which they are a part.”</a:t>
            </a:r>
            <a:endParaRPr lang="en-US" sz="3200" dirty="0"/>
          </a:p>
        </p:txBody>
      </p:sp>
      <p:pic>
        <p:nvPicPr>
          <p:cNvPr id="8194" name="Picture 2" descr="graffiti reading Together we create">
            <a:extLst>
              <a:ext uri="{FF2B5EF4-FFF2-40B4-BE49-F238E27FC236}">
                <a16:creationId xmlns:a16="http://schemas.microsoft.com/office/drawing/2014/main" id="{4CF38434-1167-6908-B9BD-DFF051ACCB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0010" y="4043638"/>
            <a:ext cx="4950825" cy="2475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13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209E7-E8B3-B1B5-9CEC-3831AD6B042B}"/>
              </a:ext>
            </a:extLst>
          </p:cNvPr>
          <p:cNvSpPr>
            <a:spLocks noGrp="1"/>
          </p:cNvSpPr>
          <p:nvPr>
            <p:ph type="title"/>
          </p:nvPr>
        </p:nvSpPr>
        <p:spPr>
          <a:xfrm>
            <a:off x="1040496" y="365125"/>
            <a:ext cx="3832441" cy="5909384"/>
          </a:xfrm>
        </p:spPr>
        <p:txBody>
          <a:bodyPr>
            <a:normAutofit/>
          </a:bodyPr>
          <a:lstStyle/>
          <a:p>
            <a:pPr>
              <a:lnSpc>
                <a:spcPct val="150000"/>
              </a:lnSpc>
            </a:pPr>
            <a:r>
              <a:rPr lang="en-US" dirty="0"/>
              <a:t>Eight Attributes of </a:t>
            </a:r>
            <a:br>
              <a:rPr lang="en-US" dirty="0"/>
            </a:br>
            <a:r>
              <a:rPr lang="en-US" dirty="0"/>
              <a:t>Open Pedagogy</a:t>
            </a:r>
            <a:br>
              <a:rPr lang="en-US" dirty="0"/>
            </a:br>
            <a:r>
              <a:rPr lang="en-US" dirty="0"/>
              <a:t>by</a:t>
            </a:r>
            <a:br>
              <a:rPr lang="en-US" dirty="0"/>
            </a:br>
            <a:r>
              <a:rPr lang="en-US" dirty="0"/>
              <a:t>Bronwyn Hegarty</a:t>
            </a:r>
          </a:p>
        </p:txBody>
      </p:sp>
      <p:graphicFrame>
        <p:nvGraphicFramePr>
          <p:cNvPr id="5" name="Diagram 4" descr="Open Pedagogy&#10; Technology Web 2.0 mobile&#10; Innovation &amp; creativity&#10; Sharing ideas &amp; resources&#10; Reflective practices&#10; People openness trust&#10; Connected community&#10; Learner-generated&#10; Peer review&#10;">
            <a:extLst>
              <a:ext uri="{FF2B5EF4-FFF2-40B4-BE49-F238E27FC236}">
                <a16:creationId xmlns:a16="http://schemas.microsoft.com/office/drawing/2014/main" id="{52B37D8F-D58B-BA9A-0DCD-AB6E1886DEEF}"/>
              </a:ext>
            </a:extLst>
          </p:cNvPr>
          <p:cNvGraphicFramePr/>
          <p:nvPr>
            <p:extLst>
              <p:ext uri="{D42A27DB-BD31-4B8C-83A1-F6EECF244321}">
                <p14:modId xmlns:p14="http://schemas.microsoft.com/office/powerpoint/2010/main" val="1710430612"/>
              </p:ext>
            </p:extLst>
          </p:nvPr>
        </p:nvGraphicFramePr>
        <p:xfrm>
          <a:off x="4670475" y="610483"/>
          <a:ext cx="7521526" cy="5909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37738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DB33-27D2-59E8-6412-B6BBF280462C}"/>
              </a:ext>
            </a:extLst>
          </p:cNvPr>
          <p:cNvSpPr>
            <a:spLocks noGrp="1"/>
          </p:cNvSpPr>
          <p:nvPr>
            <p:ph type="title"/>
          </p:nvPr>
        </p:nvSpPr>
        <p:spPr>
          <a:xfrm>
            <a:off x="1147521" y="-1745029"/>
            <a:ext cx="10178142" cy="1325563"/>
          </a:xfrm>
        </p:spPr>
        <p:txBody>
          <a:bodyPr/>
          <a:lstStyle/>
          <a:p>
            <a:r>
              <a:rPr lang="en-US" dirty="0">
                <a:solidFill>
                  <a:schemeClr val="bg1"/>
                </a:solidFill>
              </a:rPr>
              <a:t>Open Government</a:t>
            </a:r>
          </a:p>
        </p:txBody>
      </p:sp>
      <p:pic>
        <p:nvPicPr>
          <p:cNvPr id="10242" name="Picture 2" descr="Open Government: transparency, collaboration, participation">
            <a:extLst>
              <a:ext uri="{FF2B5EF4-FFF2-40B4-BE49-F238E27FC236}">
                <a16:creationId xmlns:a16="http://schemas.microsoft.com/office/drawing/2014/main" id="{AC3DE299-6FAA-037F-A0A5-FE745EE85E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1756" y="66821"/>
            <a:ext cx="9841779" cy="6724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7489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19EA-3C08-448A-DF1E-03E16F668A9E}"/>
              </a:ext>
            </a:extLst>
          </p:cNvPr>
          <p:cNvSpPr>
            <a:spLocks noGrp="1"/>
          </p:cNvSpPr>
          <p:nvPr>
            <p:ph type="title"/>
          </p:nvPr>
        </p:nvSpPr>
        <p:spPr/>
        <p:txBody>
          <a:bodyPr/>
          <a:lstStyle/>
          <a:p>
            <a:r>
              <a:rPr lang="en-US" dirty="0"/>
              <a:t>Examples of Open Pedagogy</a:t>
            </a:r>
          </a:p>
        </p:txBody>
      </p:sp>
      <p:sp>
        <p:nvSpPr>
          <p:cNvPr id="3" name="Content Placeholder 2">
            <a:extLst>
              <a:ext uri="{FF2B5EF4-FFF2-40B4-BE49-F238E27FC236}">
                <a16:creationId xmlns:a16="http://schemas.microsoft.com/office/drawing/2014/main" id="{A47F704F-D7E0-2D42-1E2F-4C860DAE821E}"/>
              </a:ext>
            </a:extLst>
          </p:cNvPr>
          <p:cNvSpPr>
            <a:spLocks noGrp="1"/>
          </p:cNvSpPr>
          <p:nvPr>
            <p:ph idx="1"/>
          </p:nvPr>
        </p:nvSpPr>
        <p:spPr/>
        <p:txBody>
          <a:bodyPr>
            <a:normAutofit/>
          </a:bodyPr>
          <a:lstStyle/>
          <a:p>
            <a:pPr rtl="0">
              <a:lnSpc>
                <a:spcPct val="150000"/>
              </a:lnSpc>
              <a:spcBef>
                <a:spcPts val="750"/>
              </a:spcBef>
              <a:spcAft>
                <a:spcPts val="0"/>
              </a:spcAft>
            </a:pPr>
            <a:r>
              <a:rPr lang="en-US" sz="2800" dirty="0"/>
              <a:t>What are examples of Open Pedagogy that you have tried?</a:t>
            </a:r>
          </a:p>
          <a:p>
            <a:pPr>
              <a:lnSpc>
                <a:spcPct val="150000"/>
              </a:lnSpc>
            </a:pPr>
            <a:r>
              <a:rPr lang="en-US" sz="2800" dirty="0">
                <a:hlinkClick r:id="rId2"/>
              </a:rPr>
              <a:t>Share your examples</a:t>
            </a:r>
            <a:r>
              <a:rPr lang="en-US" sz="2800" dirty="0"/>
              <a:t> and reflect on successes/challenges.</a:t>
            </a:r>
          </a:p>
        </p:txBody>
      </p:sp>
    </p:spTree>
    <p:extLst>
      <p:ext uri="{BB962C8B-B14F-4D97-AF65-F5344CB8AC3E}">
        <p14:creationId xmlns:p14="http://schemas.microsoft.com/office/powerpoint/2010/main" val="3710184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30B38-922B-33D7-11FD-2C1A05CBECA9}"/>
              </a:ext>
            </a:extLst>
          </p:cNvPr>
          <p:cNvSpPr>
            <a:spLocks noGrp="1"/>
          </p:cNvSpPr>
          <p:nvPr>
            <p:ph type="title"/>
          </p:nvPr>
        </p:nvSpPr>
        <p:spPr/>
        <p:txBody>
          <a:bodyPr/>
          <a:lstStyle/>
          <a:p>
            <a:r>
              <a:rPr lang="en-US" dirty="0"/>
              <a:t>Why the word “open” at all?</a:t>
            </a:r>
          </a:p>
        </p:txBody>
      </p:sp>
      <p:sp>
        <p:nvSpPr>
          <p:cNvPr id="3" name="Content Placeholder 2">
            <a:extLst>
              <a:ext uri="{FF2B5EF4-FFF2-40B4-BE49-F238E27FC236}">
                <a16:creationId xmlns:a16="http://schemas.microsoft.com/office/drawing/2014/main" id="{830EFF6F-E1C8-8427-3CA3-F4A119F02CD3}"/>
              </a:ext>
            </a:extLst>
          </p:cNvPr>
          <p:cNvSpPr>
            <a:spLocks noGrp="1"/>
          </p:cNvSpPr>
          <p:nvPr>
            <p:ph sz="half" idx="1"/>
          </p:nvPr>
        </p:nvSpPr>
        <p:spPr>
          <a:xfrm>
            <a:off x="1175656" y="1825625"/>
            <a:ext cx="9881550" cy="4436026"/>
          </a:xfrm>
        </p:spPr>
        <p:txBody>
          <a:bodyPr>
            <a:normAutofit lnSpcReduction="10000"/>
          </a:bodyPr>
          <a:lstStyle/>
          <a:p>
            <a:pPr rtl="0">
              <a:spcBef>
                <a:spcPts val="0"/>
              </a:spcBef>
              <a:spcAft>
                <a:spcPts val="1200"/>
              </a:spcAft>
            </a:pPr>
            <a:r>
              <a:rPr lang="en-US" dirty="0"/>
              <a:t>“Open” is not to be taken literally (no door or box is open), but more in opposition to “closed,” and metaphorically: there are fewer or no restrictions on use.</a:t>
            </a:r>
          </a:p>
          <a:p>
            <a:pPr rtl="0">
              <a:spcBef>
                <a:spcPts val="0"/>
              </a:spcBef>
              <a:spcAft>
                <a:spcPts val="1200"/>
              </a:spcAft>
            </a:pPr>
            <a:r>
              <a:rPr lang="en-US" dirty="0"/>
              <a:t>A better word would have been FREE.  Except that English confounds too much in that one word, requiring the clarification of  the famous “‘Free’ as in speech, not ‘free’ as in beer.” Other languages are better! E.g.: IT: libero/gratis; FR: libre/</a:t>
            </a:r>
            <a:r>
              <a:rPr lang="en-US" dirty="0" err="1"/>
              <a:t>gratuit</a:t>
            </a:r>
            <a:r>
              <a:rPr lang="en-US" dirty="0"/>
              <a:t>; DE: </a:t>
            </a:r>
            <a:r>
              <a:rPr lang="en-US" dirty="0" err="1"/>
              <a:t>frei</a:t>
            </a:r>
            <a:r>
              <a:rPr lang="en-US" dirty="0"/>
              <a:t>/</a:t>
            </a:r>
            <a:r>
              <a:rPr lang="en-US" dirty="0" err="1"/>
              <a:t>kostenlos</a:t>
            </a:r>
            <a:r>
              <a:rPr lang="en-US" dirty="0"/>
              <a:t>; SP: libre/gratis; etc.</a:t>
            </a:r>
          </a:p>
          <a:p>
            <a:pPr rtl="0">
              <a:spcBef>
                <a:spcPts val="0"/>
              </a:spcBef>
              <a:spcAft>
                <a:spcPts val="1200"/>
              </a:spcAft>
            </a:pPr>
            <a:r>
              <a:rPr lang="en-US" dirty="0"/>
              <a:t>This battle was fought (and lost) for software decades ago, so we are left with open- source software – FLOSS=“Free/Libre/Open-Source Software” is better.</a:t>
            </a:r>
          </a:p>
          <a:p>
            <a:pPr rtl="0">
              <a:spcBef>
                <a:spcPts val="0"/>
              </a:spcBef>
              <a:spcAft>
                <a:spcPts val="1200"/>
              </a:spcAft>
            </a:pPr>
            <a:r>
              <a:rPr lang="en-US" dirty="0"/>
              <a:t>“Libero” and “libre” come from the same Latin root as the words “liberty” and “liberal” – a “liberal arts education” is an education which helps a person be a citizen of a free society, one where they expect to have freedom and agency.  That’s what we’re after when we talk about “open education.”</a:t>
            </a:r>
          </a:p>
        </p:txBody>
      </p:sp>
    </p:spTree>
    <p:extLst>
      <p:ext uri="{BB962C8B-B14F-4D97-AF65-F5344CB8AC3E}">
        <p14:creationId xmlns:p14="http://schemas.microsoft.com/office/powerpoint/2010/main" val="3541941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19EA-3C08-448A-DF1E-03E16F668A9E}"/>
              </a:ext>
            </a:extLst>
          </p:cNvPr>
          <p:cNvSpPr>
            <a:spLocks noGrp="1"/>
          </p:cNvSpPr>
          <p:nvPr>
            <p:ph type="title"/>
          </p:nvPr>
        </p:nvSpPr>
        <p:spPr/>
        <p:txBody>
          <a:bodyPr/>
          <a:lstStyle/>
          <a:p>
            <a:r>
              <a:rPr lang="en-US" dirty="0"/>
              <a:t>Defining Open Pedagogy</a:t>
            </a:r>
          </a:p>
        </p:txBody>
      </p:sp>
      <p:sp>
        <p:nvSpPr>
          <p:cNvPr id="3" name="Content Placeholder 2">
            <a:extLst>
              <a:ext uri="{FF2B5EF4-FFF2-40B4-BE49-F238E27FC236}">
                <a16:creationId xmlns:a16="http://schemas.microsoft.com/office/drawing/2014/main" id="{A47F704F-D7E0-2D42-1E2F-4C860DAE821E}"/>
              </a:ext>
            </a:extLst>
          </p:cNvPr>
          <p:cNvSpPr>
            <a:spLocks noGrp="1"/>
          </p:cNvSpPr>
          <p:nvPr>
            <p:ph idx="1"/>
          </p:nvPr>
        </p:nvSpPr>
        <p:spPr/>
        <p:txBody>
          <a:bodyPr>
            <a:normAutofit/>
          </a:bodyPr>
          <a:lstStyle/>
          <a:p>
            <a:pPr rtl="0">
              <a:lnSpc>
                <a:spcPct val="150000"/>
              </a:lnSpc>
              <a:spcBef>
                <a:spcPts val="750"/>
              </a:spcBef>
              <a:spcAft>
                <a:spcPts val="0"/>
              </a:spcAft>
            </a:pPr>
            <a:r>
              <a:rPr lang="en-US" sz="2800" dirty="0"/>
              <a:t>How can open pedagogy be defined?</a:t>
            </a:r>
          </a:p>
          <a:p>
            <a:pPr rtl="0">
              <a:lnSpc>
                <a:spcPct val="150000"/>
              </a:lnSpc>
              <a:spcBef>
                <a:spcPts val="750"/>
              </a:spcBef>
              <a:spcAft>
                <a:spcPts val="0"/>
              </a:spcAft>
            </a:pPr>
            <a:r>
              <a:rPr lang="en-US" sz="2800" dirty="0"/>
              <a:t>What are some essential characteristics for the definition?</a:t>
            </a:r>
          </a:p>
          <a:p>
            <a:pPr>
              <a:lnSpc>
                <a:spcPct val="150000"/>
              </a:lnSpc>
            </a:pPr>
            <a:r>
              <a:rPr lang="en-US" sz="2800" dirty="0">
                <a:hlinkClick r:id="rId2"/>
              </a:rPr>
              <a:t>Share your thoughts </a:t>
            </a:r>
            <a:r>
              <a:rPr lang="en-US" sz="2800" dirty="0"/>
              <a:t>on this collaborative definition </a:t>
            </a:r>
          </a:p>
        </p:txBody>
      </p:sp>
    </p:spTree>
    <p:extLst>
      <p:ext uri="{BB962C8B-B14F-4D97-AF65-F5344CB8AC3E}">
        <p14:creationId xmlns:p14="http://schemas.microsoft.com/office/powerpoint/2010/main" val="2988917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27B75-FE32-DFCA-3768-2F597C3FE99B}"/>
              </a:ext>
            </a:extLst>
          </p:cNvPr>
          <p:cNvSpPr>
            <a:spLocks noGrp="1"/>
          </p:cNvSpPr>
          <p:nvPr>
            <p:ph type="title"/>
          </p:nvPr>
        </p:nvSpPr>
        <p:spPr/>
        <p:txBody>
          <a:bodyPr/>
          <a:lstStyle/>
          <a:p>
            <a:r>
              <a:rPr lang="en-US" dirty="0"/>
              <a:t>Contact Information</a:t>
            </a:r>
          </a:p>
        </p:txBody>
      </p:sp>
      <p:sp>
        <p:nvSpPr>
          <p:cNvPr id="3" name="Content Placeholder 2">
            <a:extLst>
              <a:ext uri="{FF2B5EF4-FFF2-40B4-BE49-F238E27FC236}">
                <a16:creationId xmlns:a16="http://schemas.microsoft.com/office/drawing/2014/main" id="{15C0DEB7-49D0-DD21-A440-41A998E912DE}"/>
              </a:ext>
            </a:extLst>
          </p:cNvPr>
          <p:cNvSpPr>
            <a:spLocks noGrp="1"/>
          </p:cNvSpPr>
          <p:nvPr>
            <p:ph idx="1"/>
          </p:nvPr>
        </p:nvSpPr>
        <p:spPr/>
        <p:txBody>
          <a:bodyPr>
            <a:noAutofit/>
          </a:bodyPr>
          <a:lstStyle/>
          <a:p>
            <a:pPr>
              <a:lnSpc>
                <a:spcPct val="100000"/>
              </a:lnSpc>
            </a:pPr>
            <a:r>
              <a:rPr lang="en-US" dirty="0" err="1"/>
              <a:t>CreativeCommonsCertificate</a:t>
            </a:r>
            <a:endParaRPr lang="en-US" dirty="0"/>
          </a:p>
          <a:p>
            <a:pPr lvl="1">
              <a:lnSpc>
                <a:spcPct val="100000"/>
              </a:lnSpc>
            </a:pPr>
            <a:r>
              <a:rPr lang="en-US" sz="2200" dirty="0">
                <a:hlinkClick r:id="rId2"/>
              </a:rPr>
              <a:t>https://certificates.creativecommons.org/</a:t>
            </a:r>
            <a:endParaRPr lang="en-US" sz="2200" dirty="0"/>
          </a:p>
          <a:p>
            <a:pPr marL="457200" lvl="1" indent="0">
              <a:lnSpc>
                <a:spcPct val="100000"/>
              </a:lnSpc>
              <a:buNone/>
            </a:pPr>
            <a:r>
              <a:rPr lang="en-US" sz="2200" dirty="0"/>
              <a:t> </a:t>
            </a:r>
          </a:p>
          <a:p>
            <a:pPr>
              <a:lnSpc>
                <a:spcPct val="100000"/>
              </a:lnSpc>
            </a:pPr>
            <a:r>
              <a:rPr lang="en-US" dirty="0"/>
              <a:t>Jonathan Poritz</a:t>
            </a:r>
          </a:p>
          <a:p>
            <a:pPr lvl="1">
              <a:lnSpc>
                <a:spcPct val="100000"/>
              </a:lnSpc>
            </a:pPr>
            <a:r>
              <a:rPr lang="en-US" sz="2200" dirty="0">
                <a:hlinkClick r:id="rId3"/>
              </a:rPr>
              <a:t>jonathan.poritz@gmail.com</a:t>
            </a:r>
            <a:endParaRPr lang="en-US" sz="2200" dirty="0"/>
          </a:p>
          <a:p>
            <a:pPr lvl="1">
              <a:lnSpc>
                <a:spcPct val="100000"/>
              </a:lnSpc>
            </a:pPr>
            <a:r>
              <a:rPr lang="en-US" sz="2200" dirty="0">
                <a:hlinkClick r:id="rId4"/>
              </a:rPr>
              <a:t>https://poritz.net/jonathan</a:t>
            </a:r>
            <a:r>
              <a:rPr lang="en-US" sz="2200" dirty="0"/>
              <a:t> </a:t>
            </a:r>
          </a:p>
          <a:p>
            <a:pPr marL="457200" lvl="1" indent="0">
              <a:lnSpc>
                <a:spcPct val="100000"/>
              </a:lnSpc>
              <a:buNone/>
            </a:pPr>
            <a:endParaRPr lang="en-US" sz="2200" dirty="0"/>
          </a:p>
          <a:p>
            <a:pPr>
              <a:lnSpc>
                <a:spcPct val="100000"/>
              </a:lnSpc>
            </a:pPr>
            <a:r>
              <a:rPr lang="en-US" dirty="0" err="1"/>
              <a:t>SuzanneWakim</a:t>
            </a:r>
            <a:endParaRPr lang="en-US" dirty="0"/>
          </a:p>
          <a:p>
            <a:pPr lvl="1">
              <a:lnSpc>
                <a:spcPct val="100000"/>
              </a:lnSpc>
            </a:pPr>
            <a:r>
              <a:rPr lang="en-US" sz="2200" dirty="0">
                <a:hlinkClick r:id="rId5"/>
              </a:rPr>
              <a:t>wakimsu@butte.edu</a:t>
            </a:r>
            <a:r>
              <a:rPr lang="en-US" sz="2200" dirty="0"/>
              <a:t> </a:t>
            </a:r>
          </a:p>
        </p:txBody>
      </p:sp>
    </p:spTree>
    <p:extLst>
      <p:ext uri="{BB962C8B-B14F-4D97-AF65-F5344CB8AC3E}">
        <p14:creationId xmlns:p14="http://schemas.microsoft.com/office/powerpoint/2010/main" val="941034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E4FD6-8E5A-B8B2-A605-C63306E6E938}"/>
              </a:ext>
            </a:extLst>
          </p:cNvPr>
          <p:cNvSpPr>
            <a:spLocks noGrp="1"/>
          </p:cNvSpPr>
          <p:nvPr>
            <p:ph type="title"/>
          </p:nvPr>
        </p:nvSpPr>
        <p:spPr/>
        <p:txBody>
          <a:bodyPr/>
          <a:lstStyle/>
          <a:p>
            <a:r>
              <a:rPr lang="en-US" dirty="0"/>
              <a:t>Attributions &amp; References</a:t>
            </a:r>
          </a:p>
        </p:txBody>
      </p:sp>
      <p:sp>
        <p:nvSpPr>
          <p:cNvPr id="3" name="Content Placeholder 2">
            <a:extLst>
              <a:ext uri="{FF2B5EF4-FFF2-40B4-BE49-F238E27FC236}">
                <a16:creationId xmlns:a16="http://schemas.microsoft.com/office/drawing/2014/main" id="{04FD977F-32F9-57CD-2E03-9C176FA288B1}"/>
              </a:ext>
            </a:extLst>
          </p:cNvPr>
          <p:cNvSpPr>
            <a:spLocks noGrp="1"/>
          </p:cNvSpPr>
          <p:nvPr>
            <p:ph sz="half" idx="1"/>
          </p:nvPr>
        </p:nvSpPr>
        <p:spPr>
          <a:xfrm>
            <a:off x="1175656" y="1800665"/>
            <a:ext cx="4950824" cy="4460986"/>
          </a:xfrm>
        </p:spPr>
        <p:txBody>
          <a:bodyPr>
            <a:normAutofit lnSpcReduction="10000"/>
          </a:bodyPr>
          <a:lstStyle/>
          <a:p>
            <a:pPr rtl="0">
              <a:lnSpc>
                <a:spcPct val="100000"/>
              </a:lnSpc>
              <a:spcBef>
                <a:spcPts val="0"/>
              </a:spcBef>
            </a:pPr>
            <a:r>
              <a:rPr lang="en-US" sz="1600" dirty="0"/>
              <a:t>All quotes and screenshots related the Creative Commons Certificate are from the </a:t>
            </a:r>
            <a:r>
              <a:rPr lang="en-US" sz="1600" dirty="0">
                <a:hlinkClick r:id="rId2"/>
              </a:rPr>
              <a:t>certificates.creativecommons.org</a:t>
            </a:r>
            <a:r>
              <a:rPr lang="en-US" sz="1600" dirty="0"/>
              <a:t> website, are by </a:t>
            </a:r>
            <a:r>
              <a:rPr lang="en-US" sz="1600" dirty="0">
                <a:hlinkClick r:id="rId3"/>
              </a:rPr>
              <a:t>Creative Commons</a:t>
            </a:r>
            <a:r>
              <a:rPr lang="en-US" sz="1600" dirty="0"/>
              <a:t>, and have been released under the </a:t>
            </a:r>
            <a:r>
              <a:rPr lang="en-US" sz="1600" dirty="0">
                <a:hlinkClick r:id="rId4"/>
              </a:rPr>
              <a:t>Creative Commons Attribution 4.0 International</a:t>
            </a:r>
            <a:r>
              <a:rPr lang="en-US" sz="1600" dirty="0"/>
              <a:t> license. They were all accessed on 31 July 2023.</a:t>
            </a:r>
          </a:p>
          <a:p>
            <a:pPr rtl="0">
              <a:lnSpc>
                <a:spcPct val="100000"/>
              </a:lnSpc>
              <a:spcBef>
                <a:spcPts val="0"/>
              </a:spcBef>
            </a:pPr>
            <a:r>
              <a:rPr lang="en-US" sz="1600" dirty="0"/>
              <a:t>Slides 13 – 15 (Defining OER-enabled Pedagogy, Open Pedagogy, and Open Educational practices) are based on the organization from </a:t>
            </a:r>
            <a:r>
              <a:rPr lang="en-US" sz="1600" dirty="0">
                <a:hlinkClick r:id="rId5"/>
              </a:rPr>
              <a:t>Chapter 5.4 of the Creative Commons Certificate</a:t>
            </a:r>
            <a:r>
              <a:rPr lang="en-US" sz="1600" dirty="0"/>
              <a:t>. </a:t>
            </a:r>
          </a:p>
          <a:p>
            <a:pPr rtl="0">
              <a:lnSpc>
                <a:spcPct val="100000"/>
              </a:lnSpc>
              <a:spcBef>
                <a:spcPts val="0"/>
              </a:spcBef>
            </a:pPr>
            <a:r>
              <a:rPr lang="en-US" sz="1600" dirty="0"/>
              <a:t>OER Enabled Pedagogy Slide references:</a:t>
            </a:r>
          </a:p>
          <a:p>
            <a:pPr lvl="1">
              <a:lnSpc>
                <a:spcPct val="100000"/>
              </a:lnSpc>
              <a:spcBef>
                <a:spcPts val="0"/>
              </a:spcBef>
            </a:pPr>
            <a:r>
              <a:rPr lang="en-US" sz="1600" dirty="0">
                <a:hlinkClick r:id="rId6"/>
              </a:rPr>
              <a:t>Defining the "Open" in Open Content and Open Educational Resources </a:t>
            </a:r>
            <a:r>
              <a:rPr lang="en-US" sz="1600" dirty="0"/>
              <a:t>by David Wiley</a:t>
            </a:r>
          </a:p>
          <a:p>
            <a:pPr lvl="1">
              <a:lnSpc>
                <a:spcPct val="100000"/>
              </a:lnSpc>
              <a:spcBef>
                <a:spcPts val="0"/>
              </a:spcBef>
            </a:pPr>
            <a:r>
              <a:rPr lang="en-US" sz="1600" dirty="0">
                <a:hlinkClick r:id="rId7"/>
              </a:rPr>
              <a:t>Defining OER-Enabled Pedagogy </a:t>
            </a:r>
            <a:r>
              <a:rPr lang="en-US" sz="1600" dirty="0"/>
              <a:t>by David Wiley and John Levi Hilton III </a:t>
            </a:r>
          </a:p>
          <a:p>
            <a:pPr lvl="1">
              <a:lnSpc>
                <a:spcPct val="100000"/>
              </a:lnSpc>
              <a:spcBef>
                <a:spcPts val="0"/>
              </a:spcBef>
            </a:pPr>
            <a:r>
              <a:rPr lang="en-US" sz="1600" dirty="0">
                <a:hlinkClick r:id="rId8"/>
              </a:rPr>
              <a:t>What is Open Pedagogy </a:t>
            </a:r>
            <a:r>
              <a:rPr lang="en-US" sz="1600" dirty="0"/>
              <a:t>by David Wiley</a:t>
            </a:r>
          </a:p>
          <a:p>
            <a:pPr lvl="1">
              <a:lnSpc>
                <a:spcPct val="100000"/>
              </a:lnSpc>
              <a:spcBef>
                <a:spcPts val="0"/>
              </a:spcBef>
            </a:pPr>
            <a:r>
              <a:rPr lang="en-US" sz="1600" dirty="0"/>
              <a:t>Image attribution: </a:t>
            </a:r>
            <a:r>
              <a:rPr lang="en-US" sz="1600" dirty="0">
                <a:hlinkClick r:id="rId9"/>
              </a:rPr>
              <a:t>Paper Projects</a:t>
            </a:r>
            <a:r>
              <a:rPr lang="en-US" sz="1600" dirty="0"/>
              <a:t> by </a:t>
            </a:r>
            <a:r>
              <a:rPr lang="en-US" sz="1600" dirty="0" err="1"/>
              <a:t>JerzyGorecki</a:t>
            </a:r>
            <a:r>
              <a:rPr lang="en-US" sz="1600" dirty="0"/>
              <a:t> </a:t>
            </a:r>
            <a:r>
              <a:rPr lang="en-US" sz="1600" dirty="0" err="1">
                <a:hlinkClick r:id="rId10"/>
              </a:rPr>
              <a:t>pixabay</a:t>
            </a:r>
            <a:r>
              <a:rPr lang="en-US" sz="1600" dirty="0">
                <a:hlinkClick r:id="rId10"/>
              </a:rPr>
              <a:t> license</a:t>
            </a:r>
            <a:endParaRPr lang="en-US" sz="1600" dirty="0"/>
          </a:p>
          <a:p>
            <a:pPr>
              <a:spcBef>
                <a:spcPts val="0"/>
              </a:spcBef>
            </a:pPr>
            <a:endParaRPr lang="en-US" sz="1600" dirty="0"/>
          </a:p>
        </p:txBody>
      </p:sp>
      <p:sp>
        <p:nvSpPr>
          <p:cNvPr id="5" name="Content Placeholder 4">
            <a:extLst>
              <a:ext uri="{FF2B5EF4-FFF2-40B4-BE49-F238E27FC236}">
                <a16:creationId xmlns:a16="http://schemas.microsoft.com/office/drawing/2014/main" id="{6402C277-7E0D-D5C9-40D2-2F43EB25B4D9}"/>
              </a:ext>
            </a:extLst>
          </p:cNvPr>
          <p:cNvSpPr>
            <a:spLocks noGrp="1"/>
          </p:cNvSpPr>
          <p:nvPr>
            <p:ph sz="half" idx="13"/>
          </p:nvPr>
        </p:nvSpPr>
        <p:spPr>
          <a:xfrm>
            <a:off x="6431109" y="1690688"/>
            <a:ext cx="5371683" cy="4802187"/>
          </a:xfrm>
        </p:spPr>
        <p:txBody>
          <a:bodyPr>
            <a:noAutofit/>
          </a:bodyPr>
          <a:lstStyle/>
          <a:p>
            <a:pPr rtl="0">
              <a:lnSpc>
                <a:spcPct val="100000"/>
              </a:lnSpc>
              <a:spcBef>
                <a:spcPts val="0"/>
              </a:spcBef>
            </a:pPr>
            <a:r>
              <a:rPr lang="en-US" sz="1600" dirty="0"/>
              <a:t>Open Pedagogy Notebook Slide references:</a:t>
            </a:r>
          </a:p>
          <a:p>
            <a:pPr lvl="1">
              <a:lnSpc>
                <a:spcPct val="100000"/>
              </a:lnSpc>
              <a:spcBef>
                <a:spcPts val="0"/>
              </a:spcBef>
            </a:pPr>
            <a:r>
              <a:rPr lang="en-US" sz="1600" dirty="0"/>
              <a:t>Definition is quoted from </a:t>
            </a:r>
            <a:r>
              <a:rPr lang="en-US" sz="1600" dirty="0">
                <a:hlinkClick r:id="rId11"/>
              </a:rPr>
              <a:t>Open Pedagogy Notebook</a:t>
            </a:r>
            <a:endParaRPr lang="en-US" sz="1600" dirty="0"/>
          </a:p>
          <a:p>
            <a:pPr lvl="1">
              <a:lnSpc>
                <a:spcPct val="100000"/>
              </a:lnSpc>
              <a:spcBef>
                <a:spcPts val="0"/>
              </a:spcBef>
            </a:pPr>
            <a:r>
              <a:rPr lang="en-US" sz="1600" dirty="0">
                <a:hlinkClick r:id="rId12"/>
              </a:rPr>
              <a:t>Year of Open</a:t>
            </a:r>
            <a:endParaRPr lang="en-US" sz="1600" dirty="0"/>
          </a:p>
          <a:p>
            <a:pPr lvl="1">
              <a:lnSpc>
                <a:spcPct val="100000"/>
              </a:lnSpc>
              <a:spcBef>
                <a:spcPts val="0"/>
              </a:spcBef>
            </a:pPr>
            <a:r>
              <a:rPr lang="en-US" sz="1600" dirty="0">
                <a:hlinkClick r:id="rId11"/>
              </a:rPr>
              <a:t>Open Pedagogy Notebook</a:t>
            </a:r>
            <a:endParaRPr lang="en-US" sz="1600" dirty="0"/>
          </a:p>
          <a:p>
            <a:pPr lvl="1">
              <a:lnSpc>
                <a:spcPct val="100000"/>
              </a:lnSpc>
              <a:spcBef>
                <a:spcPts val="0"/>
              </a:spcBef>
            </a:pPr>
            <a:r>
              <a:rPr lang="en-US" sz="1600" dirty="0"/>
              <a:t>Image attribution: </a:t>
            </a:r>
            <a:r>
              <a:rPr lang="en-US" sz="1600" dirty="0">
                <a:hlinkClick r:id="rId13"/>
              </a:rPr>
              <a:t>Together we Create</a:t>
            </a:r>
            <a:r>
              <a:rPr lang="en-US" sz="1600" dirty="0"/>
              <a:t>; public domain</a:t>
            </a:r>
          </a:p>
          <a:p>
            <a:pPr rtl="0">
              <a:lnSpc>
                <a:spcPct val="100000"/>
              </a:lnSpc>
              <a:spcBef>
                <a:spcPts val="0"/>
              </a:spcBef>
            </a:pPr>
            <a:r>
              <a:rPr lang="en-US" sz="1600" dirty="0"/>
              <a:t>Open Educational Practices references:</a:t>
            </a:r>
          </a:p>
          <a:p>
            <a:pPr lvl="1">
              <a:lnSpc>
                <a:spcPct val="100000"/>
              </a:lnSpc>
              <a:spcBef>
                <a:spcPts val="0"/>
              </a:spcBef>
            </a:pPr>
            <a:r>
              <a:rPr lang="en-US" sz="1600" b="0" i="0" u="none" strike="noStrike" dirty="0">
                <a:solidFill>
                  <a:srgbClr val="000000"/>
                </a:solidFill>
                <a:effectLst/>
              </a:rPr>
              <a:t>Cronin’s 2018 Open Edu Global</a:t>
            </a:r>
            <a:r>
              <a:rPr lang="en-US" sz="1600" b="0" i="0" u="sng" strike="noStrike" dirty="0">
                <a:solidFill>
                  <a:srgbClr val="0097A7"/>
                </a:solidFill>
                <a:effectLst/>
                <a:hlinkClick r:id="rId14"/>
              </a:rPr>
              <a:t> </a:t>
            </a:r>
            <a:r>
              <a:rPr lang="en-US" sz="1600" b="0" i="0" u="sng" strike="noStrike" dirty="0">
                <a:solidFill>
                  <a:srgbClr val="016BDF"/>
                </a:solidFill>
                <a:effectLst/>
                <a:hlinkClick r:id="rId14"/>
              </a:rPr>
              <a:t>presentation</a:t>
            </a:r>
            <a:endParaRPr lang="en-US" sz="1600" dirty="0">
              <a:effectLst/>
            </a:endParaRPr>
          </a:p>
          <a:p>
            <a:pPr lvl="1">
              <a:lnSpc>
                <a:spcPct val="100000"/>
              </a:lnSpc>
              <a:spcBef>
                <a:spcPts val="0"/>
              </a:spcBef>
            </a:pPr>
            <a:r>
              <a:rPr lang="en-US" sz="1600" b="0" i="0" u="none" strike="noStrike" dirty="0">
                <a:solidFill>
                  <a:srgbClr val="000000"/>
                </a:solidFill>
                <a:effectLst/>
              </a:rPr>
              <a:t>Adapted from</a:t>
            </a:r>
            <a:r>
              <a:rPr lang="en-US" sz="1600" b="0" i="0" u="none" strike="noStrike" dirty="0">
                <a:solidFill>
                  <a:srgbClr val="016BDF"/>
                </a:solidFill>
                <a:effectLst/>
              </a:rPr>
              <a:t> </a:t>
            </a:r>
            <a:r>
              <a:rPr lang="en-US" sz="1600" b="0" i="0" u="sng" strike="noStrike" dirty="0">
                <a:solidFill>
                  <a:srgbClr val="016BDF"/>
                </a:solidFill>
                <a:effectLst/>
                <a:hlinkClick r:id="rId15"/>
              </a:rPr>
              <a:t>CC Certificate</a:t>
            </a:r>
            <a:r>
              <a:rPr lang="en-US" sz="1600" b="0" i="0" u="none" strike="noStrike" dirty="0">
                <a:solidFill>
                  <a:srgbClr val="016BDF"/>
                </a:solidFill>
                <a:effectLst/>
              </a:rPr>
              <a:t>; </a:t>
            </a:r>
            <a:r>
              <a:rPr lang="en-US" sz="1600" b="0" i="0" u="sng" strike="noStrike" dirty="0">
                <a:solidFill>
                  <a:srgbClr val="016BDF"/>
                </a:solidFill>
                <a:effectLst/>
                <a:hlinkClick r:id="rId16"/>
              </a:rPr>
              <a:t>CC-BY 4.0</a:t>
            </a:r>
            <a:endParaRPr lang="en-US" sz="1600" dirty="0"/>
          </a:p>
          <a:p>
            <a:pPr lvl="1">
              <a:lnSpc>
                <a:spcPct val="100000"/>
              </a:lnSpc>
              <a:spcBef>
                <a:spcPts val="0"/>
              </a:spcBef>
            </a:pPr>
            <a:r>
              <a:rPr lang="en-US" sz="1600" dirty="0"/>
              <a:t>Image attribution: </a:t>
            </a:r>
            <a:r>
              <a:rPr lang="en-US" sz="1600" b="0" i="0" u="none" strike="noStrike" dirty="0">
                <a:solidFill>
                  <a:srgbClr val="000000"/>
                </a:solidFill>
                <a:effectLst/>
              </a:rPr>
              <a:t>Adapted from</a:t>
            </a:r>
            <a:r>
              <a:rPr lang="en-US" sz="1600" b="0" i="0" u="none" strike="noStrike" dirty="0">
                <a:solidFill>
                  <a:srgbClr val="016BDF"/>
                </a:solidFill>
                <a:effectLst/>
              </a:rPr>
              <a:t> </a:t>
            </a:r>
            <a:r>
              <a:rPr lang="en-US" sz="1600" b="0" i="0" u="sng" strike="noStrike" dirty="0">
                <a:solidFill>
                  <a:srgbClr val="016BDF"/>
                </a:solidFill>
                <a:effectLst/>
                <a:hlinkClick r:id="rId17"/>
              </a:rPr>
              <a:t>www globe </a:t>
            </a:r>
            <a:r>
              <a:rPr lang="en-US" sz="1600" b="0" i="0" u="none" strike="noStrike" dirty="0">
                <a:solidFill>
                  <a:srgbClr val="016BDF"/>
                </a:solidFill>
                <a:effectLst/>
              </a:rPr>
              <a:t>and </a:t>
            </a:r>
            <a:r>
              <a:rPr lang="en-US" sz="1600" b="0" i="0" u="sng" strike="noStrike" dirty="0">
                <a:solidFill>
                  <a:srgbClr val="016BDF"/>
                </a:solidFill>
                <a:effectLst/>
                <a:hlinkClick r:id="rId18"/>
              </a:rPr>
              <a:t>social media</a:t>
            </a:r>
            <a:r>
              <a:rPr lang="en-US" sz="1600" b="0" i="0" u="none" strike="noStrike" dirty="0">
                <a:solidFill>
                  <a:srgbClr val="016BDF"/>
                </a:solidFill>
                <a:effectLst/>
              </a:rPr>
              <a:t>; </a:t>
            </a:r>
            <a:r>
              <a:rPr lang="en-US" sz="1600" b="0" i="0" u="none" strike="noStrike" dirty="0">
                <a:solidFill>
                  <a:srgbClr val="000000"/>
                </a:solidFill>
                <a:effectLst/>
              </a:rPr>
              <a:t> </a:t>
            </a:r>
            <a:r>
              <a:rPr lang="en-US" sz="1600" b="0" i="0" u="sng" strike="noStrike" dirty="0" err="1">
                <a:solidFill>
                  <a:srgbClr val="4285F4"/>
                </a:solidFill>
                <a:effectLst/>
                <a:hlinkClick r:id="rId10"/>
              </a:rPr>
              <a:t>pixabay</a:t>
            </a:r>
            <a:r>
              <a:rPr lang="en-US" sz="1600" b="0" i="0" u="sng" strike="noStrike" dirty="0">
                <a:solidFill>
                  <a:srgbClr val="4285F4"/>
                </a:solidFill>
                <a:effectLst/>
                <a:hlinkClick r:id="rId10"/>
              </a:rPr>
              <a:t> license</a:t>
            </a:r>
            <a:endParaRPr lang="en-US" sz="1600" dirty="0"/>
          </a:p>
          <a:p>
            <a:pPr rtl="0">
              <a:lnSpc>
                <a:spcPct val="100000"/>
              </a:lnSpc>
              <a:spcBef>
                <a:spcPts val="0"/>
              </a:spcBef>
            </a:pPr>
            <a:r>
              <a:rPr lang="en-US" sz="1600" dirty="0"/>
              <a:t>Eight attributes of Open Pedagogy Bronwyn Hegarty</a:t>
            </a:r>
          </a:p>
          <a:p>
            <a:pPr lvl="1">
              <a:lnSpc>
                <a:spcPct val="100000"/>
              </a:lnSpc>
              <a:spcBef>
                <a:spcPts val="0"/>
              </a:spcBef>
            </a:pPr>
            <a:r>
              <a:rPr lang="en-US" sz="1600" b="0" i="0" u="sng" strike="noStrike" dirty="0">
                <a:solidFill>
                  <a:srgbClr val="016BDF"/>
                </a:solidFill>
                <a:effectLst/>
                <a:hlinkClick r:id="rId19"/>
              </a:rPr>
              <a:t>Attributes of Open Pedagogy</a:t>
            </a:r>
            <a:r>
              <a:rPr lang="en-US" sz="1600" b="0" i="0" u="sng" strike="noStrike" dirty="0">
                <a:solidFill>
                  <a:srgbClr val="0097A7"/>
                </a:solidFill>
                <a:effectLst/>
                <a:hlinkClick r:id="rId19"/>
              </a:rPr>
              <a:t> </a:t>
            </a:r>
            <a:r>
              <a:rPr lang="en-US" sz="1600" b="0" i="0" u="none" strike="noStrike" dirty="0">
                <a:solidFill>
                  <a:srgbClr val="000000"/>
                </a:solidFill>
                <a:effectLst/>
              </a:rPr>
              <a:t>by Bronwyn Hegarty based on </a:t>
            </a:r>
            <a:r>
              <a:rPr lang="en-US" sz="1600" b="0" i="0" u="none" strike="noStrike" dirty="0" err="1">
                <a:solidFill>
                  <a:srgbClr val="000000"/>
                </a:solidFill>
                <a:effectLst/>
              </a:rPr>
              <a:t>Conole</a:t>
            </a:r>
            <a:r>
              <a:rPr lang="en-US" sz="1600" b="0" i="0" u="none" strike="noStrike" dirty="0">
                <a:solidFill>
                  <a:srgbClr val="000000"/>
                </a:solidFill>
                <a:effectLst/>
              </a:rPr>
              <a:t> (2013) licensed </a:t>
            </a:r>
            <a:r>
              <a:rPr lang="en-US" sz="1600" b="0" i="0" u="sng" strike="noStrike" dirty="0">
                <a:solidFill>
                  <a:srgbClr val="0097A7"/>
                </a:solidFill>
                <a:effectLst/>
                <a:hlinkClick r:id="rId20"/>
              </a:rPr>
              <a:t>CC-BY 3.0</a:t>
            </a:r>
            <a:r>
              <a:rPr lang="en-US" sz="1600" b="0" i="0" u="sng" strike="noStrike" dirty="0">
                <a:solidFill>
                  <a:srgbClr val="0097A7"/>
                </a:solidFill>
                <a:effectLst/>
              </a:rPr>
              <a:t> </a:t>
            </a:r>
            <a:r>
              <a:rPr lang="en-US" sz="1600" dirty="0"/>
              <a:t>[recreated from image as MS SmartArt]</a:t>
            </a:r>
          </a:p>
          <a:p>
            <a:pPr rtl="0">
              <a:lnSpc>
                <a:spcPct val="100000"/>
              </a:lnSpc>
              <a:spcBef>
                <a:spcPts val="0"/>
              </a:spcBef>
            </a:pPr>
            <a:r>
              <a:rPr lang="en-US" sz="1600" dirty="0"/>
              <a:t>Open Government</a:t>
            </a:r>
          </a:p>
          <a:p>
            <a:pPr lvl="1">
              <a:lnSpc>
                <a:spcPct val="100000"/>
              </a:lnSpc>
              <a:spcBef>
                <a:spcPts val="0"/>
              </a:spcBef>
            </a:pPr>
            <a:r>
              <a:rPr lang="en-US" sz="1600" b="0" i="0" u="sng" strike="noStrike" dirty="0" err="1">
                <a:solidFill>
                  <a:srgbClr val="016BDF"/>
                </a:solidFill>
                <a:effectLst/>
                <a:hlinkClick r:id="rId21"/>
              </a:rPr>
              <a:t>Democratie</a:t>
            </a:r>
            <a:r>
              <a:rPr lang="en-US" sz="1600" b="0" i="0" u="sng" strike="noStrike" dirty="0">
                <a:solidFill>
                  <a:srgbClr val="016BDF"/>
                </a:solidFill>
                <a:effectLst/>
                <a:hlinkClick r:id="rId21"/>
              </a:rPr>
              <a:t> Ouverte</a:t>
            </a:r>
            <a:r>
              <a:rPr lang="en-US" sz="1600" b="0" i="0" u="sng" dirty="0">
                <a:solidFill>
                  <a:srgbClr val="0097A7"/>
                </a:solidFill>
                <a:effectLst/>
              </a:rPr>
              <a:t> </a:t>
            </a:r>
            <a:r>
              <a:rPr lang="en-US" sz="1600" b="0" i="0" u="none" strike="noStrike" dirty="0">
                <a:solidFill>
                  <a:srgbClr val="000000"/>
                </a:solidFill>
                <a:effectLst/>
              </a:rPr>
              <a:t>by Armel Le Coz and Cyril Lage, licensed </a:t>
            </a:r>
            <a:r>
              <a:rPr lang="en-US" sz="1600" b="0" i="0" u="sng" strike="noStrike" dirty="0">
                <a:solidFill>
                  <a:srgbClr val="016BDF"/>
                </a:solidFill>
                <a:effectLst/>
                <a:hlinkClick r:id="rId22"/>
              </a:rPr>
              <a:t>CC BY 3.0</a:t>
            </a:r>
            <a:endParaRPr lang="en-US" sz="1600" dirty="0"/>
          </a:p>
        </p:txBody>
      </p:sp>
    </p:spTree>
    <p:extLst>
      <p:ext uri="{BB962C8B-B14F-4D97-AF65-F5344CB8AC3E}">
        <p14:creationId xmlns:p14="http://schemas.microsoft.com/office/powerpoint/2010/main" val="34351517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dzh113xd3cjonzskuvrggqy4osamq6"/>
</p:tagLst>
</file>

<file path=ppt/theme/theme1.xml><?xml version="1.0" encoding="utf-8"?>
<a:theme xmlns:a="http://schemas.openxmlformats.org/drawingml/2006/main" name="Office Theme">
  <a:themeElements>
    <a:clrScheme name="Cal-OER 2">
      <a:dk1>
        <a:srgbClr val="000000"/>
      </a:dk1>
      <a:lt1>
        <a:srgbClr val="FFFFFF"/>
      </a:lt1>
      <a:dk2>
        <a:srgbClr val="613153"/>
      </a:dk2>
      <a:lt2>
        <a:srgbClr val="EFDED3"/>
      </a:lt2>
      <a:accent1>
        <a:srgbClr val="FEC351"/>
      </a:accent1>
      <a:accent2>
        <a:srgbClr val="DF6449"/>
      </a:accent2>
      <a:accent3>
        <a:srgbClr val="BF6671"/>
      </a:accent3>
      <a:accent4>
        <a:srgbClr val="9C486D"/>
      </a:accent4>
      <a:accent5>
        <a:srgbClr val="0E8544"/>
      </a:accent5>
      <a:accent6>
        <a:srgbClr val="B71F38"/>
      </a:accent6>
      <a:hlink>
        <a:srgbClr val="9C486D"/>
      </a:hlink>
      <a:folHlink>
        <a:srgbClr val="9C486D"/>
      </a:folHlink>
    </a:clrScheme>
    <a:fontScheme name="Lato">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L-OER 2023 ppt template 1.pptx" id="{707C9753-005D-8747-A919-B04942B26E3B}" vid="{180978B1-25EA-5345-8EEC-BE93C00097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CAL-OER 2023 ppt template 1</Template>
  <TotalTime>348</TotalTime>
  <Words>1802</Words>
  <Application>Microsoft Office PowerPoint</Application>
  <PresentationFormat>Widescreen</PresentationFormat>
  <Paragraphs>148</Paragraphs>
  <Slides>21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Georgia</vt:lpstr>
      <vt:lpstr>Office Theme</vt:lpstr>
      <vt:lpstr>Open Pedagogy in the Creative Commons Certificate Program</vt:lpstr>
      <vt:lpstr>Presenters</vt:lpstr>
      <vt:lpstr>Creative Commons Certificate </vt:lpstr>
      <vt:lpstr>Creative Commons Certificate Courses</vt:lpstr>
      <vt:lpstr>Global Reach of Creative Commons Certificate</vt:lpstr>
      <vt:lpstr>Creative Commons Certificate: Topics</vt:lpstr>
      <vt:lpstr>Creative Commons Certificate: Assessments</vt:lpstr>
      <vt:lpstr>Creative Commons Certificate: Pedagogy 1</vt:lpstr>
      <vt:lpstr>Creative Commons Certificate: Pedagogy 2</vt:lpstr>
      <vt:lpstr>Creative Commons Certificate: Pedagogy 3</vt:lpstr>
      <vt:lpstr>Provocation: Is open pedagogy the same thing as  good pedagogy?</vt:lpstr>
      <vt:lpstr>What comes to mind when you hear “Open Pedagogy”</vt:lpstr>
      <vt:lpstr>OER-enabled Pedagogy</vt:lpstr>
      <vt:lpstr>Open Pedagogy Notebook</vt:lpstr>
      <vt:lpstr>Eight Attributes of  Open Pedagogy by Bronwyn Hegarty</vt:lpstr>
      <vt:lpstr>Open Government</vt:lpstr>
      <vt:lpstr>Examples of Open Pedagogy</vt:lpstr>
      <vt:lpstr>Why the word “open” at all?</vt:lpstr>
      <vt:lpstr>Defining Open Pedagogy</vt:lpstr>
      <vt:lpstr>Contact Information</vt:lpstr>
      <vt:lpstr>Attributions &amp; References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Wakim, Suzanne</dc:creator>
  <cp:keywords/>
  <dc:description/>
  <cp:lastModifiedBy>Wakim, Suzanne</cp:lastModifiedBy>
  <cp:revision>2</cp:revision>
  <dcterms:created xsi:type="dcterms:W3CDTF">2023-07-26T22:39:53Z</dcterms:created>
  <dcterms:modified xsi:type="dcterms:W3CDTF">2023-08-01T19:53:32Z</dcterms:modified>
  <cp:category/>
</cp:coreProperties>
</file>