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6858000" cx="12192000"/>
  <p:notesSz cx="6858000" cy="9144000"/>
  <p:embeddedFontLst>
    <p:embeddedFont>
      <p:font typeface="Cabin"/>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0F12F7BA-DD46-49BF-8DDD-29944B670BB9}">
  <a:tblStyle styleId="{0F12F7BA-DD46-49BF-8DDD-29944B670BB9}"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5313A94E-92B2-4DEB-9094-7171216073CB}"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Cabin-bold.fntdata"/><Relationship Id="rId10" Type="http://schemas.openxmlformats.org/officeDocument/2006/relationships/slide" Target="slides/slide5.xml"/><Relationship Id="rId32" Type="http://schemas.openxmlformats.org/officeDocument/2006/relationships/font" Target="fonts/Cabin-regular.fntdata"/><Relationship Id="rId13" Type="http://schemas.openxmlformats.org/officeDocument/2006/relationships/slide" Target="slides/slide8.xml"/><Relationship Id="rId35" Type="http://schemas.openxmlformats.org/officeDocument/2006/relationships/font" Target="fonts/Cabin-boldItalic.fntdata"/><Relationship Id="rId12" Type="http://schemas.openxmlformats.org/officeDocument/2006/relationships/slide" Target="slides/slide7.xml"/><Relationship Id="rId34" Type="http://schemas.openxmlformats.org/officeDocument/2006/relationships/font" Target="fonts/Cabin-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 name="Google Shape;11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 name="Google Shape;12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 name="Google Shape;12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 name="Google Shape;13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p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p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p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 have some nationally renowned professionals on the Council including:</a:t>
            </a:r>
            <a:endParaRPr/>
          </a:p>
          <a:p>
            <a:pPr indent="0" lvl="0" marL="0" rtl="0" algn="l">
              <a:lnSpc>
                <a:spcPct val="100000"/>
              </a:lnSpc>
              <a:spcBef>
                <a:spcPts val="0"/>
              </a:spcBef>
              <a:spcAft>
                <a:spcPts val="0"/>
              </a:spcAft>
              <a:buSzPts val="1400"/>
              <a:buNone/>
            </a:pPr>
            <a:r>
              <a:rPr lang="en-US"/>
              <a:t>-Jonathan Poritz (chair and faculty member at CSU-Pueblo)</a:t>
            </a:r>
            <a:endParaRPr/>
          </a:p>
          <a:p>
            <a:pPr indent="0" lvl="0" marL="0" rtl="0" algn="l">
              <a:lnSpc>
                <a:spcPct val="100000"/>
              </a:lnSpc>
              <a:spcBef>
                <a:spcPts val="0"/>
              </a:spcBef>
              <a:spcAft>
                <a:spcPts val="0"/>
              </a:spcAft>
              <a:buSzPts val="1400"/>
              <a:buNone/>
            </a:pPr>
            <a:r>
              <a:rPr lang="en-US"/>
              <a:t>-Brittany Dudek (nominated for WICHE’s Sally Johnstone Award which “recognizes a professional who has made an outsized contribution for their 'rank' to the technology-enhanced learning community”)</a:t>
            </a:r>
            <a:endParaRPr/>
          </a:p>
          <a:p>
            <a:pPr indent="0" lvl="0" marL="0" rtl="0" algn="l">
              <a:lnSpc>
                <a:spcPct val="100000"/>
              </a:lnSpc>
              <a:spcBef>
                <a:spcPts val="0"/>
              </a:spcBef>
              <a:spcAft>
                <a:spcPts val="0"/>
              </a:spcAft>
              <a:buSzPts val="1400"/>
              <a:buNone/>
            </a:pPr>
            <a:r>
              <a:rPr lang="en-US"/>
              <a:t>-Ye Li (Librarian at CSM, departing for libraries at MIT)</a:t>
            </a:r>
            <a:endParaRPr/>
          </a:p>
          <a:p>
            <a:pPr indent="0" lvl="0" marL="0" rtl="0" algn="l">
              <a:lnSpc>
                <a:spcPct val="100000"/>
              </a:lnSpc>
              <a:spcBef>
                <a:spcPts val="0"/>
              </a:spcBef>
              <a:spcAft>
                <a:spcPts val="0"/>
              </a:spcAft>
              <a:buSzPts val="1400"/>
              <a:buNone/>
            </a:pPr>
            <a:r>
              <a:rPr lang="en-US"/>
              <a:t>-Meg Brown-Sica (national leader in the OER movement, highly involved in Open Ed. community)</a:t>
            </a:r>
            <a:endParaRPr/>
          </a:p>
          <a:p>
            <a:pPr indent="0" lvl="0" marL="0" rtl="0" algn="l">
              <a:lnSpc>
                <a:spcPct val="100000"/>
              </a:lnSpc>
              <a:spcBef>
                <a:spcPts val="0"/>
              </a:spcBef>
              <a:spcAft>
                <a:spcPts val="0"/>
              </a:spcAft>
              <a:buSzPts val="1400"/>
              <a:buNone/>
            </a:pPr>
            <a:r>
              <a:rPr lang="en-US"/>
              <a:t>Too name a few..</a:t>
            </a:r>
            <a:endParaRPr/>
          </a:p>
        </p:txBody>
      </p:sp>
      <p:sp>
        <p:nvSpPr>
          <p:cNvPr id="163" name="Google Shape;16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 name="Google Shape;17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7" name="Shape 177"/>
        <p:cNvGrpSpPr/>
        <p:nvPr/>
      </p:nvGrpSpPr>
      <p:grpSpPr>
        <a:xfrm>
          <a:off x="0" y="0"/>
          <a:ext cx="0" cy="0"/>
          <a:chOff x="0" y="0"/>
          <a:chExt cx="0" cy="0"/>
        </a:xfrm>
      </p:grpSpPr>
      <p:sp>
        <p:nvSpPr>
          <p:cNvPr id="178" name="Google Shape;17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p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4e86192840_1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4e86192840_1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g4e86192840_1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p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4e7aa9f9d5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4e7aa9f9d5_2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g4e7aa9f9d5_2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4e7aa9f9d5_2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4e7aa9f9d5_2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g4e7aa9f9d5_2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p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4e7aa9f9d5_2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4e7aa9f9d5_2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g4e7aa9f9d5_2_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g4e7aa9f9d5_2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4e7aa9f9d5_2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g4e7aa9f9d5_2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p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5" name="Google Shape;25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p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3" name="Google Shape;26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g4e7aa9f9d5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sz="1000">
                <a:highlight>
                  <a:srgbClr val="FFFFFF"/>
                </a:highlight>
                <a:latin typeface="Times New Roman"/>
                <a:ea typeface="Times New Roman"/>
                <a:cs typeface="Times New Roman"/>
                <a:sym typeface="Times New Roman"/>
              </a:rPr>
              <a:t>Background</a:t>
            </a:r>
            <a:endParaRPr b="1"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rPr lang="en-US" sz="1000">
                <a:highlight>
                  <a:srgbClr val="FFFFFF"/>
                </a:highlight>
                <a:latin typeface="Times New Roman"/>
                <a:ea typeface="Times New Roman"/>
                <a:cs typeface="Times New Roman"/>
                <a:sym typeface="Times New Roman"/>
              </a:rPr>
              <a:t>Colorado Community Colleges Online is the consortium of the 13 colleges in the CCCS. We also serve Dawson CC in Glendive MT. For 20 years, CCCOnline has delivered online courses on behalf of the colleges.</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rPr lang="en-US" sz="1000">
                <a:highlight>
                  <a:srgbClr val="FFFFFF"/>
                </a:highlight>
                <a:latin typeface="Times New Roman"/>
                <a:ea typeface="Times New Roman"/>
                <a:cs typeface="Times New Roman"/>
                <a:sym typeface="Times New Roman"/>
              </a:rPr>
              <a:t>There are a few things that enable CCCOnline to offer online courses at scale: 1. Single LMS and SIS and 2. CCNS. </a:t>
            </a:r>
            <a:r>
              <a:rPr lang="en-US" sz="1000">
                <a:highlight>
                  <a:schemeClr val="lt1"/>
                </a:highlight>
                <a:latin typeface="Times New Roman"/>
                <a:ea typeface="Times New Roman"/>
                <a:cs typeface="Times New Roman"/>
                <a:sym typeface="Times New Roman"/>
              </a:rPr>
              <a:t>Centralize course development process using MCT.  That is, individual faculty don't built own courses, we build master shell that mutiple instructors teach. We maintain 229 courses. 72 use OER.</a:t>
            </a:r>
            <a:endParaRPr sz="1000">
              <a:highlight>
                <a:schemeClr val="lt1"/>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rPr lang="en-US" sz="1000">
                <a:highlight>
                  <a:schemeClr val="lt1"/>
                </a:highlight>
                <a:latin typeface="Times New Roman"/>
                <a:ea typeface="Times New Roman"/>
                <a:cs typeface="Times New Roman"/>
                <a:sym typeface="Times New Roman"/>
              </a:rPr>
              <a:t>In addition to an academic team and academic team, CCCO has a dedicated librarian and team of IDs that help develop OER courses. Leverage library materials and OER content. Therefore not true OER.</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rPr b="1" lang="en-US" sz="1000">
                <a:highlight>
                  <a:srgbClr val="FFFFFF"/>
                </a:highlight>
                <a:latin typeface="Times New Roman"/>
                <a:ea typeface="Times New Roman"/>
                <a:cs typeface="Times New Roman"/>
                <a:sym typeface="Times New Roman"/>
              </a:rPr>
              <a:t>Timeline</a:t>
            </a:r>
            <a:endParaRPr b="1"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b="1"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rPr lang="en-US" sz="1000">
                <a:highlight>
                  <a:srgbClr val="FFFFFF"/>
                </a:highlight>
                <a:latin typeface="Times New Roman"/>
                <a:ea typeface="Times New Roman"/>
                <a:cs typeface="Times New Roman"/>
                <a:sym typeface="Times New Roman"/>
              </a:rPr>
              <a:t>Unofficial OER meetings - as we embarked on OER, discussions emerged around how it fits with our instructional design, course material adoption, digital integration, copyright, and other processes. Informal workgroup met to shift through these questions. </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rPr lang="en-US" sz="1000">
                <a:highlight>
                  <a:srgbClr val="FFFFFF"/>
                </a:highlight>
                <a:latin typeface="Times New Roman"/>
                <a:ea typeface="Times New Roman"/>
                <a:cs typeface="Times New Roman"/>
                <a:sym typeface="Times New Roman"/>
              </a:rPr>
              <a:t>October 2016 -CCCS awarded to CCCOnline. WebWork (with RRCC and CCD).  Transition 7 courses to OER. No sign difference in SLO, saved student $, good formative feedback from students in evaluation. During the grant period saved student $134k in course material costs.</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rPr lang="en-US" sz="1000">
                <a:highlight>
                  <a:srgbClr val="FFFFFF"/>
                </a:highlight>
                <a:latin typeface="Times New Roman"/>
                <a:ea typeface="Times New Roman"/>
                <a:cs typeface="Times New Roman"/>
                <a:sym typeface="Times New Roman"/>
              </a:rPr>
              <a:t>April 2017 - formalized an OER taskforce.</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sz="1000">
              <a:highlight>
                <a:srgbClr val="FFFFFF"/>
              </a:highlight>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rPr lang="en-US" sz="1000">
                <a:highlight>
                  <a:srgbClr val="FFFFFF"/>
                </a:highlight>
                <a:latin typeface="Times New Roman"/>
                <a:ea typeface="Times New Roman"/>
                <a:cs typeface="Times New Roman"/>
                <a:sym typeface="Times New Roman"/>
              </a:rPr>
              <a:t>The Learning Object Repository (LOR) went live August 1, 2018. </a:t>
            </a:r>
            <a:r>
              <a:rPr lang="en-US" sz="1000">
                <a:latin typeface="Times New Roman"/>
                <a:ea typeface="Times New Roman"/>
                <a:cs typeface="Times New Roman"/>
                <a:sym typeface="Times New Roman"/>
              </a:rPr>
              <a:t>25 courses and over 1,500 learning objects have been migrated from Skills Commons into the LOR. </a:t>
            </a:r>
            <a:r>
              <a:rPr lang="en-US" sz="1000">
                <a:highlight>
                  <a:srgbClr val="FFFFFF"/>
                </a:highlight>
                <a:latin typeface="Times New Roman"/>
                <a:ea typeface="Times New Roman"/>
                <a:cs typeface="Times New Roman"/>
                <a:sym typeface="Times New Roman"/>
              </a:rPr>
              <a:t>All OER from previous grants in the system.</a:t>
            </a:r>
            <a:endParaRPr/>
          </a:p>
        </p:txBody>
      </p:sp>
      <p:sp>
        <p:nvSpPr>
          <p:cNvPr id="271" name="Google Shape;271;g4e7aa9f9d5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7" name="Shape 277"/>
        <p:cNvGrpSpPr/>
        <p:nvPr/>
      </p:nvGrpSpPr>
      <p:grpSpPr>
        <a:xfrm>
          <a:off x="0" y="0"/>
          <a:ext cx="0" cy="0"/>
          <a:chOff x="0" y="0"/>
          <a:chExt cx="0" cy="0"/>
        </a:xfrm>
      </p:grpSpPr>
      <p:sp>
        <p:nvSpPr>
          <p:cNvPr id="278" name="Google Shape;278;p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9" name="Google Shape;27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Google Shape;286;p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Google Shape;293;p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4" name="Google Shape;29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7" name="Shape 297"/>
        <p:cNvGrpSpPr/>
        <p:nvPr/>
      </p:nvGrpSpPr>
      <p:grpSpPr>
        <a:xfrm>
          <a:off x="0" y="0"/>
          <a:ext cx="0" cy="0"/>
          <a:chOff x="0" y="0"/>
          <a:chExt cx="0" cy="0"/>
        </a:xfrm>
      </p:grpSpPr>
      <p:sp>
        <p:nvSpPr>
          <p:cNvPr id="298" name="Google Shape;29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9" name="Google Shape;29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ver Slide A">
  <p:cSld name="Cover Slide A">
    <p:bg>
      <p:bgPr>
        <a:solidFill>
          <a:srgbClr val="009ADD"/>
        </a:solidFill>
      </p:bgPr>
    </p:bg>
    <p:spTree>
      <p:nvGrpSpPr>
        <p:cNvPr id="15" name="Shape 15"/>
        <p:cNvGrpSpPr/>
        <p:nvPr/>
      </p:nvGrpSpPr>
      <p:grpSpPr>
        <a:xfrm>
          <a:off x="0" y="0"/>
          <a:ext cx="0" cy="0"/>
          <a:chOff x="0" y="0"/>
          <a:chExt cx="0" cy="0"/>
        </a:xfrm>
      </p:grpSpPr>
      <p:sp>
        <p:nvSpPr>
          <p:cNvPr id="16" name="Google Shape;16;p2"/>
          <p:cNvSpPr txBox="1"/>
          <p:nvPr>
            <p:ph idx="1" type="body"/>
          </p:nvPr>
        </p:nvSpPr>
        <p:spPr>
          <a:xfrm>
            <a:off x="1001713" y="6356350"/>
            <a:ext cx="3330575" cy="365125"/>
          </a:xfrm>
          <a:prstGeom prst="rect">
            <a:avLst/>
          </a:prstGeom>
          <a:noFill/>
          <a:ln>
            <a:noFill/>
          </a:ln>
        </p:spPr>
        <p:txBody>
          <a:bodyPr anchorCtr="0" anchor="ctr" bIns="45700" lIns="91425" spcFirstLastPara="1" rIns="91425" wrap="square" tIns="45700"/>
          <a:lstStyle>
            <a:lvl1pPr indent="-228600" lvl="0" marL="457200" algn="l">
              <a:lnSpc>
                <a:spcPct val="90000"/>
              </a:lnSpc>
              <a:spcBef>
                <a:spcPts val="1000"/>
              </a:spcBef>
              <a:spcAft>
                <a:spcPts val="0"/>
              </a:spcAft>
              <a:buClr>
                <a:srgbClr val="5D676F"/>
              </a:buClr>
              <a:buSzPts val="1200"/>
              <a:buNone/>
              <a:defRPr sz="1200">
                <a:solidFill>
                  <a:srgbClr val="5D676F"/>
                </a:solidFill>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 name="Google Shape;17;p2"/>
          <p:cNvSpPr txBox="1"/>
          <p:nvPr>
            <p:ph type="title"/>
          </p:nvPr>
        </p:nvSpPr>
        <p:spPr>
          <a:xfrm>
            <a:off x="914401" y="1759585"/>
            <a:ext cx="10363200" cy="3124198"/>
          </a:xfrm>
          <a:prstGeom prst="rect">
            <a:avLst/>
          </a:prstGeom>
          <a:noFill/>
          <a:ln>
            <a:noFill/>
          </a:ln>
        </p:spPr>
        <p:txBody>
          <a:bodyPr anchorCtr="0" anchor="t" bIns="45700" lIns="91425" spcFirstLastPara="1" rIns="91425" wrap="square" tIns="45700"/>
          <a:lstStyle>
            <a:lvl1pPr lvl="0" algn="l">
              <a:lnSpc>
                <a:spcPct val="90000"/>
              </a:lnSpc>
              <a:spcBef>
                <a:spcPts val="0"/>
              </a:spcBef>
              <a:spcAft>
                <a:spcPts val="0"/>
              </a:spcAft>
              <a:buClr>
                <a:schemeClr val="lt1"/>
              </a:buClr>
              <a:buSzPts val="11000"/>
              <a:buFont typeface="Arial"/>
              <a:buNone/>
              <a:defRPr b="0" i="0" sz="11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2" type="body"/>
          </p:nvPr>
        </p:nvSpPr>
        <p:spPr>
          <a:xfrm>
            <a:off x="914401" y="903514"/>
            <a:ext cx="10363200" cy="490311"/>
          </a:xfrm>
          <a:prstGeom prst="rect">
            <a:avLst/>
          </a:prstGeom>
          <a:noFill/>
          <a:ln>
            <a:noFill/>
          </a:ln>
        </p:spPr>
        <p:txBody>
          <a:bodyPr anchorCtr="0" anchor="t" bIns="45700" lIns="91425" spcFirstLastPara="1" rIns="91425" wrap="square" tIns="45700"/>
          <a:lstStyle>
            <a:lvl1pPr indent="-228600" lvl="0" marL="457200" algn="l">
              <a:lnSpc>
                <a:spcPct val="90000"/>
              </a:lnSpc>
              <a:spcBef>
                <a:spcPts val="1000"/>
              </a:spcBef>
              <a:spcAft>
                <a:spcPts val="0"/>
              </a:spcAft>
              <a:buClr>
                <a:schemeClr val="lt1"/>
              </a:buClr>
              <a:buSzPts val="2800"/>
              <a:buNone/>
              <a:defRPr b="1" i="1">
                <a:solidFill>
                  <a:schemeClr val="lt1"/>
                </a:solidFill>
                <a:latin typeface="Trebuchet MS"/>
                <a:ea typeface="Trebuchet MS"/>
                <a:cs typeface="Trebuchet MS"/>
                <a:sym typeface="Trebuchet MS"/>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9" name="Shape 19"/>
        <p:cNvGrpSpPr/>
        <p:nvPr/>
      </p:nvGrpSpPr>
      <p:grpSpPr>
        <a:xfrm>
          <a:off x="0" y="0"/>
          <a:ext cx="0" cy="0"/>
          <a:chOff x="0" y="0"/>
          <a:chExt cx="0" cy="0"/>
        </a:xfrm>
      </p:grpSpPr>
      <p:sp>
        <p:nvSpPr>
          <p:cNvPr id="20" name="Google Shape;20;p3"/>
          <p:cNvSpPr txBox="1"/>
          <p:nvPr>
            <p:ph type="title"/>
          </p:nvPr>
        </p:nvSpPr>
        <p:spPr>
          <a:xfrm>
            <a:off x="2231136" y="964692"/>
            <a:ext cx="7729728" cy="1188720"/>
          </a:xfrm>
          <a:prstGeom prst="rect">
            <a:avLst/>
          </a:prstGeom>
          <a:solidFill>
            <a:schemeClr val="lt1"/>
          </a:solidFill>
          <a:ln cap="sq" cmpd="sng" w="31750">
            <a:solidFill>
              <a:srgbClr val="3F3F3F"/>
            </a:solidFill>
            <a:prstDash val="solid"/>
            <a:miter lim="800000"/>
            <a:headEnd len="sm" w="sm" type="none"/>
            <a:tailEnd len="sm" w="sm" type="none"/>
          </a:ln>
        </p:spPr>
        <p:txBody>
          <a:bodyPr anchorCtr="0" anchor="ctr" bIns="182875" lIns="182875" spcFirstLastPara="1" rIns="182875" wrap="square" tIns="182875"/>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body"/>
          </p:nvPr>
        </p:nvSpPr>
        <p:spPr>
          <a:xfrm>
            <a:off x="2231136" y="2638044"/>
            <a:ext cx="7729728" cy="3101983"/>
          </a:xfrm>
          <a:prstGeom prst="rect">
            <a:avLst/>
          </a:prstGeom>
          <a:noFill/>
          <a:ln>
            <a:noFill/>
          </a:ln>
        </p:spPr>
        <p:txBody>
          <a:bodyPr anchorCtr="0" anchor="t" bIns="45700" lIns="91425" spcFirstLastPara="1" rIns="91425"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22" name="Google Shape;22;p3"/>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algn="ctr">
              <a:lnSpc>
                <a:spcPct val="100000"/>
              </a:lnSpc>
              <a:spcBef>
                <a:spcPts val="0"/>
              </a:spcBef>
              <a:spcAft>
                <a:spcPts val="0"/>
              </a:spcAft>
              <a:buNone/>
              <a:defRPr/>
            </a:lvl1pPr>
            <a:lvl2pPr indent="0" lvl="1" marL="0" algn="ctr">
              <a:lnSpc>
                <a:spcPct val="100000"/>
              </a:lnSpc>
              <a:spcBef>
                <a:spcPts val="0"/>
              </a:spcBef>
              <a:spcAft>
                <a:spcPts val="0"/>
              </a:spcAft>
              <a:buNone/>
              <a:defRPr/>
            </a:lvl2pPr>
            <a:lvl3pPr indent="0" lvl="2" marL="0" algn="ctr">
              <a:lnSpc>
                <a:spcPct val="100000"/>
              </a:lnSpc>
              <a:spcBef>
                <a:spcPts val="0"/>
              </a:spcBef>
              <a:spcAft>
                <a:spcPts val="0"/>
              </a:spcAft>
              <a:buNone/>
              <a:defRPr/>
            </a:lvl3pPr>
            <a:lvl4pPr indent="0" lvl="3" marL="0" algn="ctr">
              <a:lnSpc>
                <a:spcPct val="100000"/>
              </a:lnSpc>
              <a:spcBef>
                <a:spcPts val="0"/>
              </a:spcBef>
              <a:spcAft>
                <a:spcPts val="0"/>
              </a:spcAft>
              <a:buNone/>
              <a:defRPr/>
            </a:lvl4pPr>
            <a:lvl5pPr indent="0" lvl="4" marL="0" algn="ctr">
              <a:lnSpc>
                <a:spcPct val="100000"/>
              </a:lnSpc>
              <a:spcBef>
                <a:spcPts val="0"/>
              </a:spcBef>
              <a:spcAft>
                <a:spcPts val="0"/>
              </a:spcAft>
              <a:buNone/>
              <a:defRPr/>
            </a:lvl5pPr>
            <a:lvl6pPr indent="0" lvl="5" marL="0" algn="ctr">
              <a:lnSpc>
                <a:spcPct val="100000"/>
              </a:lnSpc>
              <a:spcBef>
                <a:spcPts val="0"/>
              </a:spcBef>
              <a:spcAft>
                <a:spcPts val="0"/>
              </a:spcAft>
              <a:buNone/>
              <a:defRPr/>
            </a:lvl6pPr>
            <a:lvl7pPr indent="0" lvl="6" marL="0" algn="ctr">
              <a:lnSpc>
                <a:spcPct val="100000"/>
              </a:lnSpc>
              <a:spcBef>
                <a:spcPts val="0"/>
              </a:spcBef>
              <a:spcAft>
                <a:spcPts val="0"/>
              </a:spcAft>
              <a:buNone/>
              <a:defRPr/>
            </a:lvl7pPr>
            <a:lvl8pPr indent="0" lvl="7" marL="0" algn="ctr">
              <a:lnSpc>
                <a:spcPct val="100000"/>
              </a:lnSpc>
              <a:spcBef>
                <a:spcPts val="0"/>
              </a:spcBef>
              <a:spcAft>
                <a:spcPts val="0"/>
              </a:spcAft>
              <a:buNone/>
              <a:defRPr/>
            </a:lvl8pPr>
            <a:lvl9pPr indent="0" lvl="8" marL="0" algn="ctr">
              <a:lnSpc>
                <a:spcPct val="100000"/>
              </a:lnSpc>
              <a:spcBef>
                <a:spcPts val="0"/>
              </a:spcBef>
              <a:spcAft>
                <a:spcPts val="0"/>
              </a:spcAft>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1_Title Slide">
    <p:spTree>
      <p:nvGrpSpPr>
        <p:cNvPr id="25" name="Shape 25"/>
        <p:cNvGrpSpPr/>
        <p:nvPr/>
      </p:nvGrpSpPr>
      <p:grpSpPr>
        <a:xfrm>
          <a:off x="0" y="0"/>
          <a:ext cx="0" cy="0"/>
          <a:chOff x="0" y="0"/>
          <a:chExt cx="0" cy="0"/>
        </a:xfrm>
      </p:grpSpPr>
      <p:sp>
        <p:nvSpPr>
          <p:cNvPr id="26" name="Google Shape;26;p4"/>
          <p:cNvSpPr txBox="1"/>
          <p:nvPr>
            <p:ph type="title"/>
          </p:nvPr>
        </p:nvSpPr>
        <p:spPr>
          <a:xfrm>
            <a:off x="1458685" y="1097277"/>
            <a:ext cx="9274627" cy="2460168"/>
          </a:xfrm>
          <a:prstGeom prst="rect">
            <a:avLst/>
          </a:prstGeom>
          <a:noFill/>
          <a:ln>
            <a:noFill/>
          </a:ln>
        </p:spPr>
        <p:txBody>
          <a:bodyPr anchorCtr="0" anchor="t" bIns="45700" lIns="91425" spcFirstLastPara="1" rIns="91425" wrap="square" tIns="45700"/>
          <a:lstStyle>
            <a:lvl1pPr lvl="0" algn="ctr">
              <a:lnSpc>
                <a:spcPct val="90000"/>
              </a:lnSpc>
              <a:spcBef>
                <a:spcPts val="0"/>
              </a:spcBef>
              <a:spcAft>
                <a:spcPts val="0"/>
              </a:spcAft>
              <a:buClr>
                <a:schemeClr val="lt1"/>
              </a:buClr>
              <a:buSzPts val="6000"/>
              <a:buFont typeface="Arial"/>
              <a:buNone/>
              <a:defRPr b="0" i="0" sz="6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body"/>
          </p:nvPr>
        </p:nvSpPr>
        <p:spPr>
          <a:xfrm>
            <a:off x="1580606" y="5020485"/>
            <a:ext cx="9000308" cy="1105991"/>
          </a:xfrm>
          <a:prstGeom prst="rect">
            <a:avLst/>
          </a:prstGeom>
          <a:noFill/>
          <a:ln>
            <a:noFill/>
          </a:ln>
        </p:spPr>
        <p:txBody>
          <a:bodyPr anchorCtr="0" anchor="t" bIns="45700" lIns="91425" spcFirstLastPara="1" rIns="91425" wrap="square" tIns="45700"/>
          <a:lstStyle>
            <a:lvl1pPr indent="-228600" lvl="0" marL="457200" algn="ctr">
              <a:lnSpc>
                <a:spcPct val="90000"/>
              </a:lnSpc>
              <a:spcBef>
                <a:spcPts val="1000"/>
              </a:spcBef>
              <a:spcAft>
                <a:spcPts val="0"/>
              </a:spcAft>
              <a:buClr>
                <a:srgbClr val="5D676F"/>
              </a:buClr>
              <a:buSzPts val="2400"/>
              <a:buNone/>
              <a:defRPr b="0" i="0" sz="2400">
                <a:solidFill>
                  <a:srgbClr val="5D676F"/>
                </a:solidFill>
                <a:latin typeface="Trebuchet MS"/>
                <a:ea typeface="Trebuchet MS"/>
                <a:cs typeface="Trebuchet MS"/>
                <a:sym typeface="Trebuchet MS"/>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Chart Slide - Heavy Outline">
  <p:cSld name="Big Chart Slide - Heavy Outline">
    <p:bg>
      <p:bgPr>
        <a:solidFill>
          <a:srgbClr val="009ADD"/>
        </a:solidFill>
      </p:bgPr>
    </p:bg>
    <p:spTree>
      <p:nvGrpSpPr>
        <p:cNvPr id="28" name="Shape 28"/>
        <p:cNvGrpSpPr/>
        <p:nvPr/>
      </p:nvGrpSpPr>
      <p:grpSpPr>
        <a:xfrm>
          <a:off x="0" y="0"/>
          <a:ext cx="0" cy="0"/>
          <a:chOff x="0" y="0"/>
          <a:chExt cx="0" cy="0"/>
        </a:xfrm>
      </p:grpSpPr>
      <p:sp>
        <p:nvSpPr>
          <p:cNvPr id="29" name="Google Shape;29;p5"/>
          <p:cNvSpPr txBox="1"/>
          <p:nvPr>
            <p:ph type="title"/>
          </p:nvPr>
        </p:nvSpPr>
        <p:spPr>
          <a:xfrm>
            <a:off x="1458685" y="435430"/>
            <a:ext cx="9274627" cy="489857"/>
          </a:xfrm>
          <a:prstGeom prst="rect">
            <a:avLst/>
          </a:prstGeom>
          <a:noFill/>
          <a:ln>
            <a:noFill/>
          </a:ln>
        </p:spPr>
        <p:txBody>
          <a:bodyPr anchorCtr="0" anchor="t" bIns="45700" lIns="91425" spcFirstLastPara="1" rIns="91425" wrap="square" tIns="45700"/>
          <a:lstStyle>
            <a:lvl1pPr lvl="0" algn="ctr">
              <a:lnSpc>
                <a:spcPct val="90000"/>
              </a:lnSpc>
              <a:spcBef>
                <a:spcPts val="0"/>
              </a:spcBef>
              <a:spcAft>
                <a:spcPts val="0"/>
              </a:spcAft>
              <a:buClr>
                <a:schemeClr val="lt1"/>
              </a:buClr>
              <a:buSzPts val="2400"/>
              <a:buFont typeface="Trebuchet MS"/>
              <a:buNone/>
              <a:defRPr b="1" i="0" sz="2400">
                <a:solidFill>
                  <a:schemeClr val="lt1"/>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p:nvPr>
            <p:ph idx="2" type="chart"/>
          </p:nvPr>
        </p:nvSpPr>
        <p:spPr>
          <a:xfrm>
            <a:off x="729342" y="1467712"/>
            <a:ext cx="10733996" cy="4715374"/>
          </a:xfrm>
          <a:prstGeom prst="rect">
            <a:avLst/>
          </a:prstGeom>
          <a:noFill/>
          <a:ln>
            <a:noFill/>
          </a:ln>
        </p:spPr>
        <p:txBody>
          <a:bodyPr anchorCtr="0" anchor="t" bIns="45700" lIns="91425" spcFirstLastPara="1" rIns="91425" wrap="square" tIns="45700"/>
          <a:lstStyle>
            <a:lvl1pPr lvl="0" marR="0" rtl="0" algn="ctr">
              <a:lnSpc>
                <a:spcPct val="90000"/>
              </a:lnSpc>
              <a:spcBef>
                <a:spcPts val="1000"/>
              </a:spcBef>
              <a:spcAft>
                <a:spcPts val="0"/>
              </a:spcAft>
              <a:buClr>
                <a:srgbClr val="5D676F"/>
              </a:buClr>
              <a:buSzPts val="2800"/>
              <a:buFont typeface="Arial"/>
              <a:buNone/>
              <a:defRPr b="0" i="0" sz="2800" u="none" cap="none" strike="noStrike">
                <a:solidFill>
                  <a:srgbClr val="5D676F"/>
                </a:solidFill>
                <a:latin typeface="Trebuchet MS"/>
                <a:ea typeface="Trebuchet MS"/>
                <a:cs typeface="Trebuchet MS"/>
                <a:sym typeface="Trebuchet MS"/>
              </a:defRPr>
            </a:lvl1pPr>
            <a:lvl2pPr lvl="1"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imple Data Slide">
  <p:cSld name="Simple Data Slide">
    <p:spTree>
      <p:nvGrpSpPr>
        <p:cNvPr id="31" name="Shape 31"/>
        <p:cNvGrpSpPr/>
        <p:nvPr/>
      </p:nvGrpSpPr>
      <p:grpSpPr>
        <a:xfrm>
          <a:off x="0" y="0"/>
          <a:ext cx="0" cy="0"/>
          <a:chOff x="0" y="0"/>
          <a:chExt cx="0" cy="0"/>
        </a:xfrm>
      </p:grpSpPr>
      <p:sp>
        <p:nvSpPr>
          <p:cNvPr id="32" name="Google Shape;32;p6"/>
          <p:cNvSpPr txBox="1"/>
          <p:nvPr>
            <p:ph idx="1" type="body"/>
          </p:nvPr>
        </p:nvSpPr>
        <p:spPr>
          <a:xfrm>
            <a:off x="729343" y="3054530"/>
            <a:ext cx="3755572" cy="2338246"/>
          </a:xfrm>
          <a:prstGeom prst="rect">
            <a:avLst/>
          </a:prstGeom>
          <a:noFill/>
          <a:ln>
            <a:noFill/>
          </a:ln>
        </p:spPr>
        <p:txBody>
          <a:bodyPr anchorCtr="0" anchor="t" bIns="45700" lIns="91425" spcFirstLastPara="1" rIns="91425" wrap="square" tIns="45700"/>
          <a:lstStyle>
            <a:lvl1pPr indent="-228600" lvl="0" marL="457200" algn="l">
              <a:lnSpc>
                <a:spcPct val="90000"/>
              </a:lnSpc>
              <a:spcBef>
                <a:spcPts val="1000"/>
              </a:spcBef>
              <a:spcAft>
                <a:spcPts val="0"/>
              </a:spcAft>
              <a:buClr>
                <a:srgbClr val="5D676F"/>
              </a:buClr>
              <a:buSzPts val="2400"/>
              <a:buNone/>
              <a:defRPr b="0" i="0" sz="2400">
                <a:solidFill>
                  <a:srgbClr val="5D676F"/>
                </a:solidFill>
                <a:latin typeface="Trebuchet MS"/>
                <a:ea typeface="Trebuchet MS"/>
                <a:cs typeface="Trebuchet MS"/>
                <a:sym typeface="Trebuchet MS"/>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
          <p:cNvSpPr txBox="1"/>
          <p:nvPr>
            <p:ph type="title"/>
          </p:nvPr>
        </p:nvSpPr>
        <p:spPr>
          <a:xfrm>
            <a:off x="5943600" y="731519"/>
            <a:ext cx="5519055" cy="4661257"/>
          </a:xfrm>
          <a:prstGeom prst="rect">
            <a:avLst/>
          </a:prstGeom>
          <a:noFill/>
          <a:ln>
            <a:noFill/>
          </a:ln>
        </p:spPr>
        <p:txBody>
          <a:bodyPr anchorCtr="0" anchor="ctr" bIns="45700" lIns="91425" spcFirstLastPara="1" rIns="91425" wrap="square" tIns="45700"/>
          <a:lstStyle>
            <a:lvl1pPr lvl="0" algn="ctr">
              <a:lnSpc>
                <a:spcPct val="90000"/>
              </a:lnSpc>
              <a:spcBef>
                <a:spcPts val="0"/>
              </a:spcBef>
              <a:spcAft>
                <a:spcPts val="0"/>
              </a:spcAft>
              <a:buClr>
                <a:schemeClr val="lt1"/>
              </a:buClr>
              <a:buSzPts val="14000"/>
              <a:buFont typeface="Arial"/>
              <a:buNone/>
              <a:defRPr b="0" i="0" sz="1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2" type="body"/>
          </p:nvPr>
        </p:nvSpPr>
        <p:spPr>
          <a:xfrm>
            <a:off x="729343" y="731519"/>
            <a:ext cx="3755572" cy="1957251"/>
          </a:xfrm>
          <a:prstGeom prst="rect">
            <a:avLst/>
          </a:prstGeom>
          <a:noFill/>
          <a:ln>
            <a:noFill/>
          </a:ln>
        </p:spPr>
        <p:txBody>
          <a:bodyPr anchorCtr="0" anchor="t" bIns="45700" lIns="91425" spcFirstLastPara="1" rIns="91425" wrap="square" tIns="45700"/>
          <a:lstStyle>
            <a:lvl1pPr indent="-228600" lvl="0" marL="457200" algn="l">
              <a:lnSpc>
                <a:spcPct val="90000"/>
              </a:lnSpc>
              <a:spcBef>
                <a:spcPts val="1000"/>
              </a:spcBef>
              <a:spcAft>
                <a:spcPts val="0"/>
              </a:spcAft>
              <a:buClr>
                <a:srgbClr val="5D676F"/>
              </a:buClr>
              <a:buSzPts val="4500"/>
              <a:buNone/>
              <a:defRPr b="1" i="0" sz="4500">
                <a:solidFill>
                  <a:srgbClr val="5D676F"/>
                </a:solidFill>
                <a:latin typeface="Trebuchet MS"/>
                <a:ea typeface="Trebuchet MS"/>
                <a:cs typeface="Trebuchet MS"/>
                <a:sym typeface="Trebuchet MS"/>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lternate Title Slide">
  <p:cSld name="Alternate Title Slide">
    <p:bg>
      <p:bgPr>
        <a:solidFill>
          <a:srgbClr val="009ADD"/>
        </a:solidFill>
      </p:bgPr>
    </p:bg>
    <p:spTree>
      <p:nvGrpSpPr>
        <p:cNvPr id="35" name="Shape 35"/>
        <p:cNvGrpSpPr/>
        <p:nvPr/>
      </p:nvGrpSpPr>
      <p:grpSpPr>
        <a:xfrm>
          <a:off x="0" y="0"/>
          <a:ext cx="0" cy="0"/>
          <a:chOff x="0" y="0"/>
          <a:chExt cx="0" cy="0"/>
        </a:xfrm>
      </p:grpSpPr>
      <p:sp>
        <p:nvSpPr>
          <p:cNvPr id="36" name="Google Shape;36;p7"/>
          <p:cNvSpPr txBox="1"/>
          <p:nvPr>
            <p:ph type="title"/>
          </p:nvPr>
        </p:nvSpPr>
        <p:spPr>
          <a:xfrm>
            <a:off x="912223" y="1097278"/>
            <a:ext cx="10365377" cy="1524000"/>
          </a:xfrm>
          <a:prstGeom prst="rect">
            <a:avLst/>
          </a:prstGeom>
          <a:noFill/>
          <a:ln>
            <a:noFill/>
          </a:ln>
        </p:spPr>
        <p:txBody>
          <a:bodyPr anchorCtr="0" anchor="t" bIns="45700" lIns="91425" spcFirstLastPara="1" rIns="91425" wrap="square" tIns="45700"/>
          <a:lstStyle>
            <a:lvl1pPr lvl="0" algn="l">
              <a:lnSpc>
                <a:spcPct val="90000"/>
              </a:lnSpc>
              <a:spcBef>
                <a:spcPts val="0"/>
              </a:spcBef>
              <a:spcAft>
                <a:spcPts val="0"/>
              </a:spcAft>
              <a:buClr>
                <a:srgbClr val="009ADD"/>
              </a:buClr>
              <a:buSzPts val="6000"/>
              <a:buFont typeface="Arial"/>
              <a:buNone/>
              <a:defRPr b="0" i="0" sz="6000">
                <a:solidFill>
                  <a:srgbClr val="009ADD"/>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7"/>
          <p:cNvSpPr txBox="1"/>
          <p:nvPr>
            <p:ph idx="1" type="body"/>
          </p:nvPr>
        </p:nvSpPr>
        <p:spPr>
          <a:xfrm>
            <a:off x="912223" y="3555270"/>
            <a:ext cx="10365377" cy="2571207"/>
          </a:xfrm>
          <a:prstGeom prst="rect">
            <a:avLst/>
          </a:prstGeom>
          <a:noFill/>
          <a:ln>
            <a:noFill/>
          </a:ln>
        </p:spPr>
        <p:txBody>
          <a:bodyPr anchorCtr="0" anchor="t" bIns="45700" lIns="91425" spcFirstLastPara="1" rIns="91425" wrap="square" tIns="45700"/>
          <a:lstStyle>
            <a:lvl1pPr indent="-228600" lvl="0" marL="457200" algn="l">
              <a:lnSpc>
                <a:spcPct val="90000"/>
              </a:lnSpc>
              <a:spcBef>
                <a:spcPts val="1000"/>
              </a:spcBef>
              <a:spcAft>
                <a:spcPts val="0"/>
              </a:spcAft>
              <a:buClr>
                <a:srgbClr val="5D676F"/>
              </a:buClr>
              <a:buSzPts val="2400"/>
              <a:buNone/>
              <a:defRPr b="0" i="0" sz="2400">
                <a:solidFill>
                  <a:srgbClr val="5D676F"/>
                </a:solidFill>
                <a:latin typeface="Trebuchet MS"/>
                <a:ea typeface="Trebuchet MS"/>
                <a:cs typeface="Trebuchet MS"/>
                <a:sym typeface="Trebuchet MS"/>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Point Slide">
  <p:cSld name="Big Point Slide">
    <p:spTree>
      <p:nvGrpSpPr>
        <p:cNvPr id="38" name="Shape 38"/>
        <p:cNvGrpSpPr/>
        <p:nvPr/>
      </p:nvGrpSpPr>
      <p:grpSpPr>
        <a:xfrm>
          <a:off x="0" y="0"/>
          <a:ext cx="0" cy="0"/>
          <a:chOff x="0" y="0"/>
          <a:chExt cx="0" cy="0"/>
        </a:xfrm>
      </p:grpSpPr>
      <p:sp>
        <p:nvSpPr>
          <p:cNvPr id="39" name="Google Shape;39;p8"/>
          <p:cNvSpPr txBox="1"/>
          <p:nvPr>
            <p:ph idx="1" type="body"/>
          </p:nvPr>
        </p:nvSpPr>
        <p:spPr>
          <a:xfrm>
            <a:off x="6836228" y="731519"/>
            <a:ext cx="4648199" cy="5394957"/>
          </a:xfrm>
          <a:prstGeom prst="rect">
            <a:avLst/>
          </a:prstGeom>
          <a:noFill/>
          <a:ln>
            <a:noFill/>
          </a:ln>
        </p:spPr>
        <p:txBody>
          <a:bodyPr anchorCtr="0" anchor="t" bIns="45700" lIns="91425" spcFirstLastPara="1" rIns="91425" wrap="square" tIns="45700"/>
          <a:lstStyle>
            <a:lvl1pPr indent="-228600" lvl="0" marL="457200" algn="l">
              <a:lnSpc>
                <a:spcPct val="90000"/>
              </a:lnSpc>
              <a:spcBef>
                <a:spcPts val="1000"/>
              </a:spcBef>
              <a:spcAft>
                <a:spcPts val="0"/>
              </a:spcAft>
              <a:buClr>
                <a:srgbClr val="5D676F"/>
              </a:buClr>
              <a:buSzPts val="2400"/>
              <a:buNone/>
              <a:defRPr b="0" i="0" sz="2400">
                <a:solidFill>
                  <a:srgbClr val="5D676F"/>
                </a:solidFill>
                <a:latin typeface="Trebuchet MS"/>
                <a:ea typeface="Trebuchet MS"/>
                <a:cs typeface="Trebuchet MS"/>
                <a:sym typeface="Trebuchet MS"/>
              </a:defRPr>
            </a:lvl1pPr>
            <a:lvl2pPr indent="-228600" lvl="1" marL="914400" algn="l">
              <a:lnSpc>
                <a:spcPct val="90000"/>
              </a:lnSpc>
              <a:spcBef>
                <a:spcPts val="500"/>
              </a:spcBef>
              <a:spcAft>
                <a:spcPts val="0"/>
              </a:spcAft>
              <a:buClr>
                <a:schemeClr val="dk1"/>
              </a:buClr>
              <a:buSzPts val="1800"/>
              <a:buNone/>
              <a:defRPr/>
            </a:lvl2pPr>
            <a:lvl3pPr indent="-228600" lvl="2" marL="1371600" algn="l">
              <a:lnSpc>
                <a:spcPct val="90000"/>
              </a:lnSpc>
              <a:spcBef>
                <a:spcPts val="500"/>
              </a:spcBef>
              <a:spcAft>
                <a:spcPts val="0"/>
              </a:spcAft>
              <a:buClr>
                <a:schemeClr val="dk1"/>
              </a:buClr>
              <a:buSzPts val="1800"/>
              <a:buNone/>
              <a:defRPr/>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8"/>
          <p:cNvSpPr txBox="1"/>
          <p:nvPr>
            <p:ph type="title"/>
          </p:nvPr>
        </p:nvSpPr>
        <p:spPr>
          <a:xfrm>
            <a:off x="1116874" y="1097278"/>
            <a:ext cx="3894907" cy="4663437"/>
          </a:xfrm>
          <a:prstGeom prst="rect">
            <a:avLst/>
          </a:prstGeom>
          <a:noFill/>
          <a:ln>
            <a:noFill/>
          </a:ln>
        </p:spPr>
        <p:txBody>
          <a:bodyPr anchorCtr="0" anchor="ctr" bIns="45700" lIns="91425" spcFirstLastPara="1" rIns="91425" wrap="square" tIns="45700"/>
          <a:lstStyle>
            <a:lvl1pPr lvl="0" algn="ctr">
              <a:lnSpc>
                <a:spcPct val="90000"/>
              </a:lnSpc>
              <a:spcBef>
                <a:spcPts val="0"/>
              </a:spcBef>
              <a:spcAft>
                <a:spcPts val="0"/>
              </a:spcAft>
              <a:buClr>
                <a:schemeClr val="lt1"/>
              </a:buClr>
              <a:buSzPts val="7200"/>
              <a:buFont typeface="Trebuchet MS"/>
              <a:buNone/>
              <a:defRPr b="1" i="0" sz="7200">
                <a:solidFill>
                  <a:schemeClr val="lt1"/>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Chart Slide - Thin Outline">
  <p:cSld name="Big Chart Slide - Thin Outline">
    <p:bg>
      <p:bgPr>
        <a:solidFill>
          <a:schemeClr val="lt1"/>
        </a:solidFill>
      </p:bgPr>
    </p:bg>
    <p:spTree>
      <p:nvGrpSpPr>
        <p:cNvPr id="41" name="Shape 41"/>
        <p:cNvGrpSpPr/>
        <p:nvPr/>
      </p:nvGrpSpPr>
      <p:grpSpPr>
        <a:xfrm>
          <a:off x="0" y="0"/>
          <a:ext cx="0" cy="0"/>
          <a:chOff x="0" y="0"/>
          <a:chExt cx="0" cy="0"/>
        </a:xfrm>
      </p:grpSpPr>
      <p:sp>
        <p:nvSpPr>
          <p:cNvPr id="42" name="Google Shape;42;p9"/>
          <p:cNvSpPr txBox="1"/>
          <p:nvPr>
            <p:ph type="title"/>
          </p:nvPr>
        </p:nvSpPr>
        <p:spPr>
          <a:xfrm>
            <a:off x="1458685" y="435430"/>
            <a:ext cx="9274627" cy="489857"/>
          </a:xfrm>
          <a:prstGeom prst="rect">
            <a:avLst/>
          </a:prstGeom>
          <a:noFill/>
          <a:ln>
            <a:noFill/>
          </a:ln>
        </p:spPr>
        <p:txBody>
          <a:bodyPr anchorCtr="0" anchor="t" bIns="45700" lIns="91425" spcFirstLastPara="1" rIns="91425" wrap="square" tIns="45700"/>
          <a:lstStyle>
            <a:lvl1pPr lvl="0" algn="ctr">
              <a:lnSpc>
                <a:spcPct val="90000"/>
              </a:lnSpc>
              <a:spcBef>
                <a:spcPts val="0"/>
              </a:spcBef>
              <a:spcAft>
                <a:spcPts val="0"/>
              </a:spcAft>
              <a:buClr>
                <a:schemeClr val="lt1"/>
              </a:buClr>
              <a:buSzPts val="2400"/>
              <a:buFont typeface="Trebuchet MS"/>
              <a:buNone/>
              <a:defRPr b="1" i="0" sz="2400">
                <a:solidFill>
                  <a:schemeClr val="lt1"/>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9"/>
          <p:cNvSpPr/>
          <p:nvPr>
            <p:ph idx="2" type="chart"/>
          </p:nvPr>
        </p:nvSpPr>
        <p:spPr>
          <a:xfrm>
            <a:off x="729342" y="1467712"/>
            <a:ext cx="10733996" cy="4715374"/>
          </a:xfrm>
          <a:prstGeom prst="rect">
            <a:avLst/>
          </a:prstGeom>
          <a:noFill/>
          <a:ln>
            <a:noFill/>
          </a:ln>
        </p:spPr>
        <p:txBody>
          <a:bodyPr anchorCtr="0" anchor="t" bIns="45700" lIns="91425" spcFirstLastPara="1" rIns="91425" wrap="square" tIns="45700"/>
          <a:lstStyle>
            <a:lvl1pPr lvl="0" marR="0" rtl="0" algn="ctr">
              <a:lnSpc>
                <a:spcPct val="90000"/>
              </a:lnSpc>
              <a:spcBef>
                <a:spcPts val="1000"/>
              </a:spcBef>
              <a:spcAft>
                <a:spcPts val="0"/>
              </a:spcAft>
              <a:buClr>
                <a:srgbClr val="5D676F"/>
              </a:buClr>
              <a:buSzPts val="2800"/>
              <a:buFont typeface="Arial"/>
              <a:buNone/>
              <a:defRPr b="0" i="0" sz="2800" u="none" cap="none" strike="noStrike">
                <a:solidFill>
                  <a:srgbClr val="5D676F"/>
                </a:solidFill>
                <a:latin typeface="Trebuchet MS"/>
                <a:ea typeface="Trebuchet MS"/>
                <a:cs typeface="Trebuchet MS"/>
                <a:sym typeface="Trebuchet MS"/>
              </a:defRPr>
            </a:lvl1pPr>
            <a:lvl2pPr lvl="1"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accent2"/>
        </a:solidFill>
      </p:bgPr>
    </p:bg>
    <p:spTree>
      <p:nvGrpSpPr>
        <p:cNvPr id="44" name="Shape 44"/>
        <p:cNvGrpSpPr/>
        <p:nvPr/>
      </p:nvGrpSpPr>
      <p:grpSpPr>
        <a:xfrm>
          <a:off x="0" y="0"/>
          <a:ext cx="0" cy="0"/>
          <a:chOff x="0" y="0"/>
          <a:chExt cx="0" cy="0"/>
        </a:xfrm>
      </p:grpSpPr>
      <p:sp>
        <p:nvSpPr>
          <p:cNvPr id="45" name="Google Shape;45;p10"/>
          <p:cNvSpPr txBox="1"/>
          <p:nvPr>
            <p:ph type="ctrTitle"/>
          </p:nvPr>
        </p:nvSpPr>
        <p:spPr>
          <a:xfrm>
            <a:off x="1600200" y="2386744"/>
            <a:ext cx="8991600" cy="1645920"/>
          </a:xfrm>
          <a:prstGeom prst="rect">
            <a:avLst/>
          </a:prstGeom>
          <a:solidFill>
            <a:srgbClr val="FFFFFF"/>
          </a:solidFill>
          <a:ln cap="flat" cmpd="sng" w="38100">
            <a:solidFill>
              <a:srgbClr val="404040"/>
            </a:solidFill>
            <a:prstDash val="solid"/>
            <a:round/>
            <a:headEnd len="sm" w="sm" type="none"/>
            <a:tailEnd len="sm" w="sm" type="none"/>
          </a:ln>
        </p:spPr>
        <p:txBody>
          <a:bodyPr anchorCtr="1" anchor="ctr" bIns="182875" lIns="274300" spcFirstLastPara="1" rIns="274300" wrap="square" tIns="182875"/>
          <a:lstStyle>
            <a:lvl1pPr lvl="0" algn="ctr">
              <a:lnSpc>
                <a:spcPct val="90000"/>
              </a:lnSpc>
              <a:spcBef>
                <a:spcPts val="0"/>
              </a:spcBef>
              <a:spcAft>
                <a:spcPts val="0"/>
              </a:spcAft>
              <a:buClr>
                <a:srgbClr val="262626"/>
              </a:buClr>
              <a:buSzPts val="3800"/>
              <a:buFont typeface="Cabin"/>
              <a:buNone/>
              <a:defRPr sz="38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0"/>
          <p:cNvSpPr txBox="1"/>
          <p:nvPr>
            <p:ph idx="1" type="subTitle"/>
          </p:nvPr>
        </p:nvSpPr>
        <p:spPr>
          <a:xfrm>
            <a:off x="2695194" y="4352544"/>
            <a:ext cx="6801612" cy="1239894"/>
          </a:xfrm>
          <a:prstGeom prst="rect">
            <a:avLst/>
          </a:prstGeom>
          <a:noFill/>
          <a:ln>
            <a:noFill/>
          </a:ln>
        </p:spPr>
        <p:txBody>
          <a:bodyPr anchorCtr="0" anchor="t" bIns="45700" lIns="91425" spcFirstLastPara="1" rIns="91425" wrap="square" tIns="45700"/>
          <a:lstStyle>
            <a:lvl1pPr lvl="0" algn="ctr">
              <a:lnSpc>
                <a:spcPct val="100000"/>
              </a:lnSpc>
              <a:spcBef>
                <a:spcPts val="1000"/>
              </a:spcBef>
              <a:spcAft>
                <a:spcPts val="0"/>
              </a:spcAft>
              <a:buSzPts val="2000"/>
              <a:buNone/>
              <a:defRPr sz="2000">
                <a:solidFill>
                  <a:srgbClr val="FEFEFE"/>
                </a:solidFill>
              </a:defRPr>
            </a:lvl1pPr>
            <a:lvl2pPr lvl="1" algn="ctr">
              <a:lnSpc>
                <a:spcPct val="100000"/>
              </a:lnSpc>
              <a:spcBef>
                <a:spcPts val="1000"/>
              </a:spcBef>
              <a:spcAft>
                <a:spcPts val="0"/>
              </a:spcAft>
              <a:buSzPts val="2000"/>
              <a:buNone/>
              <a:defRPr sz="20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100000"/>
              </a:lnSpc>
              <a:spcBef>
                <a:spcPts val="1000"/>
              </a:spcBef>
              <a:spcAft>
                <a:spcPts val="0"/>
              </a:spcAft>
              <a:buSzPts val="1600"/>
              <a:buNone/>
              <a:defRPr sz="1600"/>
            </a:lvl6pPr>
            <a:lvl7pPr lvl="6" algn="ctr">
              <a:lnSpc>
                <a:spcPct val="100000"/>
              </a:lnSpc>
              <a:spcBef>
                <a:spcPts val="1000"/>
              </a:spcBef>
              <a:spcAft>
                <a:spcPts val="0"/>
              </a:spcAft>
              <a:buSzPts val="1600"/>
              <a:buNone/>
              <a:defRPr sz="1600"/>
            </a:lvl7pPr>
            <a:lvl8pPr lvl="7" algn="ctr">
              <a:lnSpc>
                <a:spcPct val="100000"/>
              </a:lnSpc>
              <a:spcBef>
                <a:spcPts val="1000"/>
              </a:spcBef>
              <a:spcAft>
                <a:spcPts val="0"/>
              </a:spcAft>
              <a:buSzPts val="1600"/>
              <a:buNone/>
              <a:defRPr sz="1600"/>
            </a:lvl8pPr>
            <a:lvl9pPr lvl="8" algn="ctr">
              <a:lnSpc>
                <a:spcPct val="100000"/>
              </a:lnSpc>
              <a:spcBef>
                <a:spcPts val="1000"/>
              </a:spcBef>
              <a:spcAft>
                <a:spcPts val="0"/>
              </a:spcAft>
              <a:buSzPts val="1600"/>
              <a:buNone/>
              <a:defRPr sz="1600"/>
            </a:lvl9pPr>
          </a:lstStyle>
          <a:p/>
        </p:txBody>
      </p:sp>
      <p:sp>
        <p:nvSpPr>
          <p:cNvPr id="47" name="Google Shape;47;p10"/>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0"/>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0"/>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algn="ctr">
              <a:lnSpc>
                <a:spcPct val="100000"/>
              </a:lnSpc>
              <a:spcBef>
                <a:spcPts val="0"/>
              </a:spcBef>
              <a:spcAft>
                <a:spcPts val="0"/>
              </a:spcAft>
              <a:buNone/>
              <a:defRPr/>
            </a:lvl1pPr>
            <a:lvl2pPr indent="0" lvl="1" marL="0" algn="ctr">
              <a:lnSpc>
                <a:spcPct val="100000"/>
              </a:lnSpc>
              <a:spcBef>
                <a:spcPts val="0"/>
              </a:spcBef>
              <a:spcAft>
                <a:spcPts val="0"/>
              </a:spcAft>
              <a:buNone/>
              <a:defRPr/>
            </a:lvl2pPr>
            <a:lvl3pPr indent="0" lvl="2" marL="0" algn="ctr">
              <a:lnSpc>
                <a:spcPct val="100000"/>
              </a:lnSpc>
              <a:spcBef>
                <a:spcPts val="0"/>
              </a:spcBef>
              <a:spcAft>
                <a:spcPts val="0"/>
              </a:spcAft>
              <a:buNone/>
              <a:defRPr/>
            </a:lvl3pPr>
            <a:lvl4pPr indent="0" lvl="3" marL="0" algn="ctr">
              <a:lnSpc>
                <a:spcPct val="100000"/>
              </a:lnSpc>
              <a:spcBef>
                <a:spcPts val="0"/>
              </a:spcBef>
              <a:spcAft>
                <a:spcPts val="0"/>
              </a:spcAft>
              <a:buNone/>
              <a:defRPr/>
            </a:lvl4pPr>
            <a:lvl5pPr indent="0" lvl="4" marL="0" algn="ctr">
              <a:lnSpc>
                <a:spcPct val="100000"/>
              </a:lnSpc>
              <a:spcBef>
                <a:spcPts val="0"/>
              </a:spcBef>
              <a:spcAft>
                <a:spcPts val="0"/>
              </a:spcAft>
              <a:buNone/>
              <a:defRPr/>
            </a:lvl5pPr>
            <a:lvl6pPr indent="0" lvl="5" marL="0" algn="ctr">
              <a:lnSpc>
                <a:spcPct val="100000"/>
              </a:lnSpc>
              <a:spcBef>
                <a:spcPts val="0"/>
              </a:spcBef>
              <a:spcAft>
                <a:spcPts val="0"/>
              </a:spcAft>
              <a:buNone/>
              <a:defRPr/>
            </a:lvl6pPr>
            <a:lvl7pPr indent="0" lvl="6" marL="0" algn="ctr">
              <a:lnSpc>
                <a:spcPct val="100000"/>
              </a:lnSpc>
              <a:spcBef>
                <a:spcPts val="0"/>
              </a:spcBef>
              <a:spcAft>
                <a:spcPts val="0"/>
              </a:spcAft>
              <a:buNone/>
              <a:defRPr/>
            </a:lvl7pPr>
            <a:lvl8pPr indent="0" lvl="7" marL="0" algn="ctr">
              <a:lnSpc>
                <a:spcPct val="100000"/>
              </a:lnSpc>
              <a:spcBef>
                <a:spcPts val="0"/>
              </a:spcBef>
              <a:spcAft>
                <a:spcPts val="0"/>
              </a:spcAft>
              <a:buNone/>
              <a:defRPr/>
            </a:lvl8pPr>
            <a:lvl9pPr indent="0" lvl="8" marL="0" algn="ctr">
              <a:lnSpc>
                <a:spcPct val="100000"/>
              </a:lnSpc>
              <a:spcBef>
                <a:spcPts val="0"/>
              </a:spcBef>
              <a:spcAft>
                <a:spcPts val="0"/>
              </a:spcAft>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1"/>
        </a:solidFill>
      </p:bgPr>
    </p:bg>
    <p:spTree>
      <p:nvGrpSpPr>
        <p:cNvPr id="50" name="Shape 50"/>
        <p:cNvGrpSpPr/>
        <p:nvPr/>
      </p:nvGrpSpPr>
      <p:grpSpPr>
        <a:xfrm>
          <a:off x="0" y="0"/>
          <a:ext cx="0" cy="0"/>
          <a:chOff x="0" y="0"/>
          <a:chExt cx="0" cy="0"/>
        </a:xfrm>
      </p:grpSpPr>
      <p:sp>
        <p:nvSpPr>
          <p:cNvPr id="51" name="Google Shape;51;p11"/>
          <p:cNvSpPr txBox="1"/>
          <p:nvPr>
            <p:ph type="title"/>
          </p:nvPr>
        </p:nvSpPr>
        <p:spPr>
          <a:xfrm>
            <a:off x="1600200" y="2386744"/>
            <a:ext cx="8991600" cy="1645920"/>
          </a:xfrm>
          <a:prstGeom prst="rect">
            <a:avLst/>
          </a:prstGeom>
          <a:solidFill>
            <a:srgbClr val="FFFFFF"/>
          </a:solidFill>
          <a:ln cap="flat" cmpd="sng" w="38100">
            <a:solidFill>
              <a:srgbClr val="404040"/>
            </a:solidFill>
            <a:prstDash val="solid"/>
            <a:round/>
            <a:headEnd len="sm" w="sm" type="none"/>
            <a:tailEnd len="sm" w="sm" type="none"/>
          </a:ln>
        </p:spPr>
        <p:txBody>
          <a:bodyPr anchorCtr="1" anchor="ctr" bIns="182875" lIns="274300" spcFirstLastPara="1" rIns="274300" wrap="square" tIns="182875"/>
          <a:lstStyle>
            <a:lvl1pPr lvl="0" algn="ctr">
              <a:lnSpc>
                <a:spcPct val="90000"/>
              </a:lnSpc>
              <a:spcBef>
                <a:spcPts val="0"/>
              </a:spcBef>
              <a:spcAft>
                <a:spcPts val="0"/>
              </a:spcAft>
              <a:buClr>
                <a:srgbClr val="262626"/>
              </a:buClr>
              <a:buSzPts val="3800"/>
              <a:buFont typeface="Cabin"/>
              <a:buNone/>
              <a:defRPr sz="38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1"/>
          <p:cNvSpPr txBox="1"/>
          <p:nvPr>
            <p:ph idx="1" type="body"/>
          </p:nvPr>
        </p:nvSpPr>
        <p:spPr>
          <a:xfrm>
            <a:off x="2695194" y="4352465"/>
            <a:ext cx="6801612" cy="1265082"/>
          </a:xfrm>
          <a:prstGeom prst="rect">
            <a:avLst/>
          </a:prstGeom>
          <a:noFill/>
          <a:ln>
            <a:noFill/>
          </a:ln>
        </p:spPr>
        <p:txBody>
          <a:bodyPr anchorCtr="1" anchor="t" bIns="45700" lIns="91425" spcFirstLastPara="1" rIns="91425" wrap="square" tIns="45700"/>
          <a:lstStyle>
            <a:lvl1pPr indent="-228600" lvl="0" marL="457200" algn="l">
              <a:lnSpc>
                <a:spcPct val="100000"/>
              </a:lnSpc>
              <a:spcBef>
                <a:spcPts val="1000"/>
              </a:spcBef>
              <a:spcAft>
                <a:spcPts val="0"/>
              </a:spcAft>
              <a:buSzPts val="2000"/>
              <a:buNone/>
              <a:defRPr sz="2000">
                <a:solidFill>
                  <a:schemeClr val="lt1"/>
                </a:solidFill>
              </a:defRPr>
            </a:lvl1pPr>
            <a:lvl2pPr indent="-228600" lvl="1" marL="914400" algn="l">
              <a:lnSpc>
                <a:spcPct val="100000"/>
              </a:lnSpc>
              <a:spcBef>
                <a:spcPts val="1000"/>
              </a:spcBef>
              <a:spcAft>
                <a:spcPts val="0"/>
              </a:spcAft>
              <a:buSzPts val="2000"/>
              <a:buNone/>
              <a:defRPr sz="2000">
                <a:solidFill>
                  <a:schemeClr val="lt1"/>
                </a:solidFill>
              </a:defRPr>
            </a:lvl2pPr>
            <a:lvl3pPr indent="-228600" lvl="2" marL="1371600" algn="l">
              <a:lnSpc>
                <a:spcPct val="100000"/>
              </a:lnSpc>
              <a:spcBef>
                <a:spcPts val="1000"/>
              </a:spcBef>
              <a:spcAft>
                <a:spcPts val="0"/>
              </a:spcAft>
              <a:buSzPts val="1800"/>
              <a:buNone/>
              <a:defRPr sz="1800">
                <a:solidFill>
                  <a:schemeClr val="lt1"/>
                </a:solidFill>
              </a:defRPr>
            </a:lvl3pPr>
            <a:lvl4pPr indent="-228600" lvl="3" marL="1828800" algn="l">
              <a:lnSpc>
                <a:spcPct val="100000"/>
              </a:lnSpc>
              <a:spcBef>
                <a:spcPts val="1000"/>
              </a:spcBef>
              <a:spcAft>
                <a:spcPts val="0"/>
              </a:spcAft>
              <a:buSzPts val="1600"/>
              <a:buNone/>
              <a:defRPr sz="1600">
                <a:solidFill>
                  <a:schemeClr val="lt1"/>
                </a:solidFill>
              </a:defRPr>
            </a:lvl4pPr>
            <a:lvl5pPr indent="-228600" lvl="4" marL="2286000" algn="l">
              <a:lnSpc>
                <a:spcPct val="100000"/>
              </a:lnSpc>
              <a:spcBef>
                <a:spcPts val="1000"/>
              </a:spcBef>
              <a:spcAft>
                <a:spcPts val="0"/>
              </a:spcAft>
              <a:buSzPts val="1600"/>
              <a:buNone/>
              <a:defRPr sz="1600">
                <a:solidFill>
                  <a:schemeClr val="lt1"/>
                </a:solidFill>
              </a:defRPr>
            </a:lvl5pPr>
            <a:lvl6pPr indent="-228600" lvl="5" marL="2743200" algn="l">
              <a:lnSpc>
                <a:spcPct val="100000"/>
              </a:lnSpc>
              <a:spcBef>
                <a:spcPts val="1000"/>
              </a:spcBef>
              <a:spcAft>
                <a:spcPts val="0"/>
              </a:spcAft>
              <a:buSzPts val="1600"/>
              <a:buNone/>
              <a:defRPr sz="1600">
                <a:solidFill>
                  <a:schemeClr val="lt1"/>
                </a:solidFill>
              </a:defRPr>
            </a:lvl6pPr>
            <a:lvl7pPr indent="-228600" lvl="6" marL="3200400" algn="l">
              <a:lnSpc>
                <a:spcPct val="100000"/>
              </a:lnSpc>
              <a:spcBef>
                <a:spcPts val="1000"/>
              </a:spcBef>
              <a:spcAft>
                <a:spcPts val="0"/>
              </a:spcAft>
              <a:buSzPts val="1600"/>
              <a:buNone/>
              <a:defRPr sz="1600">
                <a:solidFill>
                  <a:schemeClr val="lt1"/>
                </a:solidFill>
              </a:defRPr>
            </a:lvl7pPr>
            <a:lvl8pPr indent="-228600" lvl="7" marL="3657600" algn="l">
              <a:lnSpc>
                <a:spcPct val="100000"/>
              </a:lnSpc>
              <a:spcBef>
                <a:spcPts val="1000"/>
              </a:spcBef>
              <a:spcAft>
                <a:spcPts val="0"/>
              </a:spcAft>
              <a:buSzPts val="1600"/>
              <a:buNone/>
              <a:defRPr sz="1600">
                <a:solidFill>
                  <a:schemeClr val="lt1"/>
                </a:solidFill>
              </a:defRPr>
            </a:lvl8pPr>
            <a:lvl9pPr indent="-228600" lvl="8" marL="4114800" algn="l">
              <a:lnSpc>
                <a:spcPct val="100000"/>
              </a:lnSpc>
              <a:spcBef>
                <a:spcPts val="1000"/>
              </a:spcBef>
              <a:spcAft>
                <a:spcPts val="0"/>
              </a:spcAft>
              <a:buSzPts val="1600"/>
              <a:buNone/>
              <a:defRPr sz="1600">
                <a:solidFill>
                  <a:schemeClr val="lt1"/>
                </a:solidFill>
              </a:defRPr>
            </a:lvl9pPr>
          </a:lstStyle>
          <a:p/>
        </p:txBody>
      </p:sp>
      <p:sp>
        <p:nvSpPr>
          <p:cNvPr id="53" name="Google Shape;53;p11"/>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1"/>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1"/>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algn="ctr">
              <a:lnSpc>
                <a:spcPct val="100000"/>
              </a:lnSpc>
              <a:spcBef>
                <a:spcPts val="0"/>
              </a:spcBef>
              <a:spcAft>
                <a:spcPts val="0"/>
              </a:spcAft>
              <a:buNone/>
              <a:defRPr/>
            </a:lvl1pPr>
            <a:lvl2pPr indent="0" lvl="1" marL="0" algn="ctr">
              <a:lnSpc>
                <a:spcPct val="100000"/>
              </a:lnSpc>
              <a:spcBef>
                <a:spcPts val="0"/>
              </a:spcBef>
              <a:spcAft>
                <a:spcPts val="0"/>
              </a:spcAft>
              <a:buNone/>
              <a:defRPr/>
            </a:lvl2pPr>
            <a:lvl3pPr indent="0" lvl="2" marL="0" algn="ctr">
              <a:lnSpc>
                <a:spcPct val="100000"/>
              </a:lnSpc>
              <a:spcBef>
                <a:spcPts val="0"/>
              </a:spcBef>
              <a:spcAft>
                <a:spcPts val="0"/>
              </a:spcAft>
              <a:buNone/>
              <a:defRPr/>
            </a:lvl3pPr>
            <a:lvl4pPr indent="0" lvl="3" marL="0" algn="ctr">
              <a:lnSpc>
                <a:spcPct val="100000"/>
              </a:lnSpc>
              <a:spcBef>
                <a:spcPts val="0"/>
              </a:spcBef>
              <a:spcAft>
                <a:spcPts val="0"/>
              </a:spcAft>
              <a:buNone/>
              <a:defRPr/>
            </a:lvl4pPr>
            <a:lvl5pPr indent="0" lvl="4" marL="0" algn="ctr">
              <a:lnSpc>
                <a:spcPct val="100000"/>
              </a:lnSpc>
              <a:spcBef>
                <a:spcPts val="0"/>
              </a:spcBef>
              <a:spcAft>
                <a:spcPts val="0"/>
              </a:spcAft>
              <a:buNone/>
              <a:defRPr/>
            </a:lvl5pPr>
            <a:lvl6pPr indent="0" lvl="5" marL="0" algn="ctr">
              <a:lnSpc>
                <a:spcPct val="100000"/>
              </a:lnSpc>
              <a:spcBef>
                <a:spcPts val="0"/>
              </a:spcBef>
              <a:spcAft>
                <a:spcPts val="0"/>
              </a:spcAft>
              <a:buNone/>
              <a:defRPr/>
            </a:lvl6pPr>
            <a:lvl7pPr indent="0" lvl="6" marL="0" algn="ctr">
              <a:lnSpc>
                <a:spcPct val="100000"/>
              </a:lnSpc>
              <a:spcBef>
                <a:spcPts val="0"/>
              </a:spcBef>
              <a:spcAft>
                <a:spcPts val="0"/>
              </a:spcAft>
              <a:buNone/>
              <a:defRPr/>
            </a:lvl7pPr>
            <a:lvl8pPr indent="0" lvl="7" marL="0" algn="ctr">
              <a:lnSpc>
                <a:spcPct val="100000"/>
              </a:lnSpc>
              <a:spcBef>
                <a:spcPts val="0"/>
              </a:spcBef>
              <a:spcAft>
                <a:spcPts val="0"/>
              </a:spcAft>
              <a:buNone/>
              <a:defRPr/>
            </a:lvl8pPr>
            <a:lvl9pPr indent="0" lvl="8" marL="0" algn="ctr">
              <a:lnSpc>
                <a:spcPct val="100000"/>
              </a:lnSpc>
              <a:spcBef>
                <a:spcPts val="0"/>
              </a:spcBef>
              <a:spcAft>
                <a:spcPts val="0"/>
              </a:spcAft>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56" name="Shape 56"/>
        <p:cNvGrpSpPr/>
        <p:nvPr/>
      </p:nvGrpSpPr>
      <p:grpSpPr>
        <a:xfrm>
          <a:off x="0" y="0"/>
          <a:ext cx="0" cy="0"/>
          <a:chOff x="0" y="0"/>
          <a:chExt cx="0" cy="0"/>
        </a:xfrm>
      </p:grpSpPr>
      <p:sp>
        <p:nvSpPr>
          <p:cNvPr id="57" name="Google Shape;57;p12"/>
          <p:cNvSpPr txBox="1"/>
          <p:nvPr>
            <p:ph type="title"/>
          </p:nvPr>
        </p:nvSpPr>
        <p:spPr>
          <a:xfrm>
            <a:off x="2231136" y="964692"/>
            <a:ext cx="7729728" cy="1188720"/>
          </a:xfrm>
          <a:prstGeom prst="rect">
            <a:avLst/>
          </a:prstGeom>
          <a:solidFill>
            <a:schemeClr val="lt1"/>
          </a:solidFill>
          <a:ln cap="sq" cmpd="sng" w="31750">
            <a:solidFill>
              <a:srgbClr val="3F3F3F"/>
            </a:solidFill>
            <a:prstDash val="solid"/>
            <a:miter lim="800000"/>
            <a:headEnd len="sm" w="sm" type="none"/>
            <a:tailEnd len="sm" w="sm" type="none"/>
          </a:ln>
        </p:spPr>
        <p:txBody>
          <a:bodyPr anchorCtr="0" anchor="ctr" bIns="182875" lIns="182875" spcFirstLastPara="1" rIns="182875" wrap="square" tIns="182875"/>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2"/>
          <p:cNvSpPr txBox="1"/>
          <p:nvPr>
            <p:ph idx="1" type="body"/>
          </p:nvPr>
        </p:nvSpPr>
        <p:spPr>
          <a:xfrm>
            <a:off x="1581912" y="2638044"/>
            <a:ext cx="4271771" cy="3101982"/>
          </a:xfrm>
          <a:prstGeom prst="rect">
            <a:avLst/>
          </a:prstGeom>
          <a:noFill/>
          <a:ln>
            <a:noFill/>
          </a:ln>
        </p:spPr>
        <p:txBody>
          <a:bodyPr anchorCtr="0" anchor="t" bIns="45700" lIns="91425" spcFirstLastPara="1" rIns="91425"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59" name="Google Shape;59;p12"/>
          <p:cNvSpPr txBox="1"/>
          <p:nvPr>
            <p:ph idx="2" type="body"/>
          </p:nvPr>
        </p:nvSpPr>
        <p:spPr>
          <a:xfrm>
            <a:off x="6338315" y="2638044"/>
            <a:ext cx="4270247" cy="3101982"/>
          </a:xfrm>
          <a:prstGeom prst="rect">
            <a:avLst/>
          </a:prstGeom>
          <a:noFill/>
          <a:ln>
            <a:noFill/>
          </a:ln>
        </p:spPr>
        <p:txBody>
          <a:bodyPr anchorCtr="0" anchor="t" bIns="45700" lIns="91425" spcFirstLastPara="1" rIns="91425"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60" name="Google Shape;60;p12"/>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2"/>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2"/>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algn="ctr">
              <a:lnSpc>
                <a:spcPct val="100000"/>
              </a:lnSpc>
              <a:spcBef>
                <a:spcPts val="0"/>
              </a:spcBef>
              <a:spcAft>
                <a:spcPts val="0"/>
              </a:spcAft>
              <a:buNone/>
              <a:defRPr/>
            </a:lvl1pPr>
            <a:lvl2pPr indent="0" lvl="1" marL="0" algn="ctr">
              <a:lnSpc>
                <a:spcPct val="100000"/>
              </a:lnSpc>
              <a:spcBef>
                <a:spcPts val="0"/>
              </a:spcBef>
              <a:spcAft>
                <a:spcPts val="0"/>
              </a:spcAft>
              <a:buNone/>
              <a:defRPr/>
            </a:lvl2pPr>
            <a:lvl3pPr indent="0" lvl="2" marL="0" algn="ctr">
              <a:lnSpc>
                <a:spcPct val="100000"/>
              </a:lnSpc>
              <a:spcBef>
                <a:spcPts val="0"/>
              </a:spcBef>
              <a:spcAft>
                <a:spcPts val="0"/>
              </a:spcAft>
              <a:buNone/>
              <a:defRPr/>
            </a:lvl3pPr>
            <a:lvl4pPr indent="0" lvl="3" marL="0" algn="ctr">
              <a:lnSpc>
                <a:spcPct val="100000"/>
              </a:lnSpc>
              <a:spcBef>
                <a:spcPts val="0"/>
              </a:spcBef>
              <a:spcAft>
                <a:spcPts val="0"/>
              </a:spcAft>
              <a:buNone/>
              <a:defRPr/>
            </a:lvl4pPr>
            <a:lvl5pPr indent="0" lvl="4" marL="0" algn="ctr">
              <a:lnSpc>
                <a:spcPct val="100000"/>
              </a:lnSpc>
              <a:spcBef>
                <a:spcPts val="0"/>
              </a:spcBef>
              <a:spcAft>
                <a:spcPts val="0"/>
              </a:spcAft>
              <a:buNone/>
              <a:defRPr/>
            </a:lvl5pPr>
            <a:lvl6pPr indent="0" lvl="5" marL="0" algn="ctr">
              <a:lnSpc>
                <a:spcPct val="100000"/>
              </a:lnSpc>
              <a:spcBef>
                <a:spcPts val="0"/>
              </a:spcBef>
              <a:spcAft>
                <a:spcPts val="0"/>
              </a:spcAft>
              <a:buNone/>
              <a:defRPr/>
            </a:lvl6pPr>
            <a:lvl7pPr indent="0" lvl="6" marL="0" algn="ctr">
              <a:lnSpc>
                <a:spcPct val="100000"/>
              </a:lnSpc>
              <a:spcBef>
                <a:spcPts val="0"/>
              </a:spcBef>
              <a:spcAft>
                <a:spcPts val="0"/>
              </a:spcAft>
              <a:buNone/>
              <a:defRPr/>
            </a:lvl7pPr>
            <a:lvl8pPr indent="0" lvl="7" marL="0" algn="ctr">
              <a:lnSpc>
                <a:spcPct val="100000"/>
              </a:lnSpc>
              <a:spcBef>
                <a:spcPts val="0"/>
              </a:spcBef>
              <a:spcAft>
                <a:spcPts val="0"/>
              </a:spcAft>
              <a:buNone/>
              <a:defRPr/>
            </a:lvl8pPr>
            <a:lvl9pPr indent="0" lvl="8" marL="0" algn="ctr">
              <a:lnSpc>
                <a:spcPct val="100000"/>
              </a:lnSpc>
              <a:spcBef>
                <a:spcPts val="0"/>
              </a:spcBef>
              <a:spcAft>
                <a:spcPts val="0"/>
              </a:spcAft>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63" name="Shape 63"/>
        <p:cNvGrpSpPr/>
        <p:nvPr/>
      </p:nvGrpSpPr>
      <p:grpSpPr>
        <a:xfrm>
          <a:off x="0" y="0"/>
          <a:ext cx="0" cy="0"/>
          <a:chOff x="0" y="0"/>
          <a:chExt cx="0" cy="0"/>
        </a:xfrm>
      </p:grpSpPr>
      <p:sp>
        <p:nvSpPr>
          <p:cNvPr id="64" name="Google Shape;64;p13"/>
          <p:cNvSpPr txBox="1"/>
          <p:nvPr>
            <p:ph idx="1" type="body"/>
          </p:nvPr>
        </p:nvSpPr>
        <p:spPr>
          <a:xfrm>
            <a:off x="1583436" y="2313433"/>
            <a:ext cx="4270248" cy="704087"/>
          </a:xfrm>
          <a:prstGeom prst="rect">
            <a:avLst/>
          </a:prstGeom>
          <a:noFill/>
          <a:ln>
            <a:noFill/>
          </a:ln>
        </p:spPr>
        <p:txBody>
          <a:bodyPr anchorCtr="1" anchor="b" bIns="45700" lIns="91425" spcFirstLastPara="1" rIns="91425" wrap="square" tIns="45700"/>
          <a:lstStyle>
            <a:lvl1pPr indent="-228600" lvl="0" marL="457200" algn="ctr">
              <a:lnSpc>
                <a:spcPct val="100000"/>
              </a:lnSpc>
              <a:spcBef>
                <a:spcPts val="1000"/>
              </a:spcBef>
              <a:spcAft>
                <a:spcPts val="0"/>
              </a:spcAft>
              <a:buSzPts val="1900"/>
              <a:buNone/>
              <a:defRPr b="0" sz="1900" cap="none">
                <a:solidFill>
                  <a:schemeClr val="accent2"/>
                </a:solidFill>
              </a:defRPr>
            </a:lvl1pPr>
            <a:lvl2pPr indent="-228600" lvl="1" marL="914400" algn="l">
              <a:lnSpc>
                <a:spcPct val="100000"/>
              </a:lnSpc>
              <a:spcBef>
                <a:spcPts val="1000"/>
              </a:spcBef>
              <a:spcAft>
                <a:spcPts val="0"/>
              </a:spcAft>
              <a:buSzPts val="1900"/>
              <a:buNone/>
              <a:defRPr b="1" sz="1900"/>
            </a:lvl2pPr>
            <a:lvl3pPr indent="-228600" lvl="2" marL="1371600" algn="l">
              <a:lnSpc>
                <a:spcPct val="100000"/>
              </a:lnSpc>
              <a:spcBef>
                <a:spcPts val="1000"/>
              </a:spcBef>
              <a:spcAft>
                <a:spcPts val="0"/>
              </a:spcAft>
              <a:buSzPts val="1800"/>
              <a:buNone/>
              <a:defRPr b="1" sz="1800"/>
            </a:lvl3pPr>
            <a:lvl4pPr indent="-228600" lvl="3" marL="1828800" algn="l">
              <a:lnSpc>
                <a:spcPct val="100000"/>
              </a:lnSpc>
              <a:spcBef>
                <a:spcPts val="1000"/>
              </a:spcBef>
              <a:spcAft>
                <a:spcPts val="0"/>
              </a:spcAft>
              <a:buSzPts val="1600"/>
              <a:buNone/>
              <a:defRPr b="1" sz="1600"/>
            </a:lvl4pPr>
            <a:lvl5pPr indent="-228600" lvl="4" marL="2286000" algn="l">
              <a:lnSpc>
                <a:spcPct val="100000"/>
              </a:lnSpc>
              <a:spcBef>
                <a:spcPts val="1000"/>
              </a:spcBef>
              <a:spcAft>
                <a:spcPts val="0"/>
              </a:spcAft>
              <a:buSzPts val="1600"/>
              <a:buNone/>
              <a:defRPr b="1" sz="1600"/>
            </a:lvl5pPr>
            <a:lvl6pPr indent="-228600" lvl="5" marL="2743200" algn="l">
              <a:lnSpc>
                <a:spcPct val="100000"/>
              </a:lnSpc>
              <a:spcBef>
                <a:spcPts val="1000"/>
              </a:spcBef>
              <a:spcAft>
                <a:spcPts val="0"/>
              </a:spcAft>
              <a:buSzPts val="1600"/>
              <a:buNone/>
              <a:defRPr b="1" sz="1600"/>
            </a:lvl6pPr>
            <a:lvl7pPr indent="-228600" lvl="6" marL="3200400" algn="l">
              <a:lnSpc>
                <a:spcPct val="100000"/>
              </a:lnSpc>
              <a:spcBef>
                <a:spcPts val="1000"/>
              </a:spcBef>
              <a:spcAft>
                <a:spcPts val="0"/>
              </a:spcAft>
              <a:buSzPts val="1600"/>
              <a:buNone/>
              <a:defRPr b="1" sz="1600"/>
            </a:lvl7pPr>
            <a:lvl8pPr indent="-228600" lvl="7" marL="3657600" algn="l">
              <a:lnSpc>
                <a:spcPct val="100000"/>
              </a:lnSpc>
              <a:spcBef>
                <a:spcPts val="1000"/>
              </a:spcBef>
              <a:spcAft>
                <a:spcPts val="0"/>
              </a:spcAft>
              <a:buSzPts val="1600"/>
              <a:buNone/>
              <a:defRPr b="1" sz="1600"/>
            </a:lvl8pPr>
            <a:lvl9pPr indent="-228600" lvl="8" marL="4114800" algn="l">
              <a:lnSpc>
                <a:spcPct val="100000"/>
              </a:lnSpc>
              <a:spcBef>
                <a:spcPts val="1000"/>
              </a:spcBef>
              <a:spcAft>
                <a:spcPts val="0"/>
              </a:spcAft>
              <a:buSzPts val="1600"/>
              <a:buNone/>
              <a:defRPr b="1" sz="1600"/>
            </a:lvl9pPr>
          </a:lstStyle>
          <a:p/>
        </p:txBody>
      </p:sp>
      <p:sp>
        <p:nvSpPr>
          <p:cNvPr id="65" name="Google Shape;65;p13"/>
          <p:cNvSpPr txBox="1"/>
          <p:nvPr>
            <p:ph idx="2" type="body"/>
          </p:nvPr>
        </p:nvSpPr>
        <p:spPr>
          <a:xfrm>
            <a:off x="1583436" y="3143250"/>
            <a:ext cx="4270248" cy="2596776"/>
          </a:xfrm>
          <a:prstGeom prst="rect">
            <a:avLst/>
          </a:prstGeom>
          <a:noFill/>
          <a:ln>
            <a:noFill/>
          </a:ln>
        </p:spPr>
        <p:txBody>
          <a:bodyPr anchorCtr="0" anchor="t" bIns="45700" lIns="91425" spcFirstLastPara="1" rIns="91425"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66" name="Google Shape;66;p13"/>
          <p:cNvSpPr txBox="1"/>
          <p:nvPr>
            <p:ph idx="3" type="body"/>
          </p:nvPr>
        </p:nvSpPr>
        <p:spPr>
          <a:xfrm>
            <a:off x="6338316" y="3143250"/>
            <a:ext cx="4253484" cy="2596776"/>
          </a:xfrm>
          <a:prstGeom prst="rect">
            <a:avLst/>
          </a:prstGeom>
          <a:noFill/>
          <a:ln>
            <a:noFill/>
          </a:ln>
        </p:spPr>
        <p:txBody>
          <a:bodyPr anchorCtr="0" anchor="t" bIns="45700" lIns="91425" spcFirstLastPara="1" rIns="91425"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30200" lvl="4" marL="2286000" algn="l">
              <a:lnSpc>
                <a:spcPct val="100000"/>
              </a:lnSpc>
              <a:spcBef>
                <a:spcPts val="1000"/>
              </a:spcBef>
              <a:spcAft>
                <a:spcPts val="0"/>
              </a:spcAft>
              <a:buSzPts val="16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67" name="Google Shape;67;p13"/>
          <p:cNvSpPr txBox="1"/>
          <p:nvPr>
            <p:ph idx="4" type="body"/>
          </p:nvPr>
        </p:nvSpPr>
        <p:spPr>
          <a:xfrm>
            <a:off x="6338316" y="2313433"/>
            <a:ext cx="4270248" cy="704087"/>
          </a:xfrm>
          <a:prstGeom prst="rect">
            <a:avLst/>
          </a:prstGeom>
          <a:noFill/>
          <a:ln>
            <a:noFill/>
          </a:ln>
        </p:spPr>
        <p:txBody>
          <a:bodyPr anchorCtr="1" anchor="b" bIns="45700" lIns="91425" spcFirstLastPara="1" rIns="91425" wrap="square" tIns="45700"/>
          <a:lstStyle>
            <a:lvl1pPr indent="-228600" lvl="0" marL="457200" algn="ctr">
              <a:lnSpc>
                <a:spcPct val="100000"/>
              </a:lnSpc>
              <a:spcBef>
                <a:spcPts val="1000"/>
              </a:spcBef>
              <a:spcAft>
                <a:spcPts val="0"/>
              </a:spcAft>
              <a:buSzPts val="1900"/>
              <a:buNone/>
              <a:defRPr b="0" sz="1900" cap="none">
                <a:solidFill>
                  <a:schemeClr val="accent2"/>
                </a:solidFill>
              </a:defRPr>
            </a:lvl1pPr>
            <a:lvl2pPr indent="-228600" lvl="1" marL="914400" algn="l">
              <a:lnSpc>
                <a:spcPct val="100000"/>
              </a:lnSpc>
              <a:spcBef>
                <a:spcPts val="1000"/>
              </a:spcBef>
              <a:spcAft>
                <a:spcPts val="0"/>
              </a:spcAft>
              <a:buSzPts val="1900"/>
              <a:buNone/>
              <a:defRPr b="1" sz="1900"/>
            </a:lvl2pPr>
            <a:lvl3pPr indent="-228600" lvl="2" marL="1371600" algn="l">
              <a:lnSpc>
                <a:spcPct val="100000"/>
              </a:lnSpc>
              <a:spcBef>
                <a:spcPts val="1000"/>
              </a:spcBef>
              <a:spcAft>
                <a:spcPts val="0"/>
              </a:spcAft>
              <a:buSzPts val="1800"/>
              <a:buNone/>
              <a:defRPr b="1" sz="1800"/>
            </a:lvl3pPr>
            <a:lvl4pPr indent="-228600" lvl="3" marL="1828800" algn="l">
              <a:lnSpc>
                <a:spcPct val="100000"/>
              </a:lnSpc>
              <a:spcBef>
                <a:spcPts val="1000"/>
              </a:spcBef>
              <a:spcAft>
                <a:spcPts val="0"/>
              </a:spcAft>
              <a:buSzPts val="1600"/>
              <a:buNone/>
              <a:defRPr b="1" sz="1600"/>
            </a:lvl4pPr>
            <a:lvl5pPr indent="-228600" lvl="4" marL="2286000" algn="l">
              <a:lnSpc>
                <a:spcPct val="100000"/>
              </a:lnSpc>
              <a:spcBef>
                <a:spcPts val="1000"/>
              </a:spcBef>
              <a:spcAft>
                <a:spcPts val="0"/>
              </a:spcAft>
              <a:buSzPts val="1600"/>
              <a:buNone/>
              <a:defRPr b="1" sz="1600"/>
            </a:lvl5pPr>
            <a:lvl6pPr indent="-228600" lvl="5" marL="2743200" algn="l">
              <a:lnSpc>
                <a:spcPct val="100000"/>
              </a:lnSpc>
              <a:spcBef>
                <a:spcPts val="1000"/>
              </a:spcBef>
              <a:spcAft>
                <a:spcPts val="0"/>
              </a:spcAft>
              <a:buSzPts val="1600"/>
              <a:buNone/>
              <a:defRPr b="1" sz="1600"/>
            </a:lvl6pPr>
            <a:lvl7pPr indent="-228600" lvl="6" marL="3200400" algn="l">
              <a:lnSpc>
                <a:spcPct val="100000"/>
              </a:lnSpc>
              <a:spcBef>
                <a:spcPts val="1000"/>
              </a:spcBef>
              <a:spcAft>
                <a:spcPts val="0"/>
              </a:spcAft>
              <a:buSzPts val="1600"/>
              <a:buNone/>
              <a:defRPr b="1" sz="1600"/>
            </a:lvl7pPr>
            <a:lvl8pPr indent="-228600" lvl="7" marL="3657600" algn="l">
              <a:lnSpc>
                <a:spcPct val="100000"/>
              </a:lnSpc>
              <a:spcBef>
                <a:spcPts val="1000"/>
              </a:spcBef>
              <a:spcAft>
                <a:spcPts val="0"/>
              </a:spcAft>
              <a:buSzPts val="1600"/>
              <a:buNone/>
              <a:defRPr b="1" sz="1600"/>
            </a:lvl8pPr>
            <a:lvl9pPr indent="-228600" lvl="8" marL="4114800" algn="l">
              <a:lnSpc>
                <a:spcPct val="100000"/>
              </a:lnSpc>
              <a:spcBef>
                <a:spcPts val="1000"/>
              </a:spcBef>
              <a:spcAft>
                <a:spcPts val="0"/>
              </a:spcAft>
              <a:buSzPts val="1600"/>
              <a:buNone/>
              <a:defRPr b="1" sz="1600"/>
            </a:lvl9pPr>
          </a:lstStyle>
          <a:p/>
        </p:txBody>
      </p:sp>
      <p:sp>
        <p:nvSpPr>
          <p:cNvPr id="68" name="Google Shape;68;p13"/>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3"/>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3"/>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algn="ctr">
              <a:lnSpc>
                <a:spcPct val="100000"/>
              </a:lnSpc>
              <a:spcBef>
                <a:spcPts val="0"/>
              </a:spcBef>
              <a:spcAft>
                <a:spcPts val="0"/>
              </a:spcAft>
              <a:buNone/>
              <a:defRPr/>
            </a:lvl1pPr>
            <a:lvl2pPr indent="0" lvl="1" marL="0" algn="ctr">
              <a:lnSpc>
                <a:spcPct val="100000"/>
              </a:lnSpc>
              <a:spcBef>
                <a:spcPts val="0"/>
              </a:spcBef>
              <a:spcAft>
                <a:spcPts val="0"/>
              </a:spcAft>
              <a:buNone/>
              <a:defRPr/>
            </a:lvl2pPr>
            <a:lvl3pPr indent="0" lvl="2" marL="0" algn="ctr">
              <a:lnSpc>
                <a:spcPct val="100000"/>
              </a:lnSpc>
              <a:spcBef>
                <a:spcPts val="0"/>
              </a:spcBef>
              <a:spcAft>
                <a:spcPts val="0"/>
              </a:spcAft>
              <a:buNone/>
              <a:defRPr/>
            </a:lvl3pPr>
            <a:lvl4pPr indent="0" lvl="3" marL="0" algn="ctr">
              <a:lnSpc>
                <a:spcPct val="100000"/>
              </a:lnSpc>
              <a:spcBef>
                <a:spcPts val="0"/>
              </a:spcBef>
              <a:spcAft>
                <a:spcPts val="0"/>
              </a:spcAft>
              <a:buNone/>
              <a:defRPr/>
            </a:lvl4pPr>
            <a:lvl5pPr indent="0" lvl="4" marL="0" algn="ctr">
              <a:lnSpc>
                <a:spcPct val="100000"/>
              </a:lnSpc>
              <a:spcBef>
                <a:spcPts val="0"/>
              </a:spcBef>
              <a:spcAft>
                <a:spcPts val="0"/>
              </a:spcAft>
              <a:buNone/>
              <a:defRPr/>
            </a:lvl5pPr>
            <a:lvl6pPr indent="0" lvl="5" marL="0" algn="ctr">
              <a:lnSpc>
                <a:spcPct val="100000"/>
              </a:lnSpc>
              <a:spcBef>
                <a:spcPts val="0"/>
              </a:spcBef>
              <a:spcAft>
                <a:spcPts val="0"/>
              </a:spcAft>
              <a:buNone/>
              <a:defRPr/>
            </a:lvl6pPr>
            <a:lvl7pPr indent="0" lvl="6" marL="0" algn="ctr">
              <a:lnSpc>
                <a:spcPct val="100000"/>
              </a:lnSpc>
              <a:spcBef>
                <a:spcPts val="0"/>
              </a:spcBef>
              <a:spcAft>
                <a:spcPts val="0"/>
              </a:spcAft>
              <a:buNone/>
              <a:defRPr/>
            </a:lvl7pPr>
            <a:lvl8pPr indent="0" lvl="7" marL="0" algn="ctr">
              <a:lnSpc>
                <a:spcPct val="100000"/>
              </a:lnSpc>
              <a:spcBef>
                <a:spcPts val="0"/>
              </a:spcBef>
              <a:spcAft>
                <a:spcPts val="0"/>
              </a:spcAft>
              <a:buNone/>
              <a:defRPr/>
            </a:lvl8pPr>
            <a:lvl9pPr indent="0" lvl="8" marL="0" algn="ctr">
              <a:lnSpc>
                <a:spcPct val="100000"/>
              </a:lnSpc>
              <a:spcBef>
                <a:spcPts val="0"/>
              </a:spcBef>
              <a:spcAft>
                <a:spcPts val="0"/>
              </a:spcAft>
              <a:buNone/>
              <a:defRPr/>
            </a:lvl9pPr>
          </a:lstStyle>
          <a:p>
            <a:pPr indent="0" lvl="0" marL="0" rtl="0" algn="ctr">
              <a:spcBef>
                <a:spcPts val="0"/>
              </a:spcBef>
              <a:spcAft>
                <a:spcPts val="0"/>
              </a:spcAft>
              <a:buNone/>
            </a:pPr>
            <a:fld id="{00000000-1234-1234-1234-123412341234}" type="slidenum">
              <a:rPr lang="en-US"/>
              <a:t>‹#›</a:t>
            </a:fld>
            <a:endParaRPr/>
          </a:p>
        </p:txBody>
      </p:sp>
      <p:sp>
        <p:nvSpPr>
          <p:cNvPr id="71" name="Google Shape;71;p13"/>
          <p:cNvSpPr txBox="1"/>
          <p:nvPr>
            <p:ph type="title"/>
          </p:nvPr>
        </p:nvSpPr>
        <p:spPr>
          <a:xfrm>
            <a:off x="2231136" y="964692"/>
            <a:ext cx="7729728" cy="1188720"/>
          </a:xfrm>
          <a:prstGeom prst="rect">
            <a:avLst/>
          </a:prstGeom>
          <a:solidFill>
            <a:schemeClr val="lt1"/>
          </a:solidFill>
          <a:ln cap="sq" cmpd="sng" w="31750">
            <a:solidFill>
              <a:srgbClr val="3F3F3F"/>
            </a:solidFill>
            <a:prstDash val="solid"/>
            <a:miter lim="800000"/>
            <a:headEnd len="sm" w="sm" type="none"/>
            <a:tailEnd len="sm" w="sm" type="none"/>
          </a:ln>
        </p:spPr>
        <p:txBody>
          <a:bodyPr anchorCtr="0" anchor="ctr" bIns="182875" lIns="182875" spcFirstLastPara="1" rIns="182875" wrap="square" tIns="182875"/>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2" name="Shape 72"/>
        <p:cNvGrpSpPr/>
        <p:nvPr/>
      </p:nvGrpSpPr>
      <p:grpSpPr>
        <a:xfrm>
          <a:off x="0" y="0"/>
          <a:ext cx="0" cy="0"/>
          <a:chOff x="0" y="0"/>
          <a:chExt cx="0" cy="0"/>
        </a:xfrm>
      </p:grpSpPr>
      <p:sp>
        <p:nvSpPr>
          <p:cNvPr id="73" name="Google Shape;73;p14"/>
          <p:cNvSpPr txBox="1"/>
          <p:nvPr>
            <p:ph type="title"/>
          </p:nvPr>
        </p:nvSpPr>
        <p:spPr>
          <a:xfrm>
            <a:off x="2231136" y="964692"/>
            <a:ext cx="7729728" cy="1188720"/>
          </a:xfrm>
          <a:prstGeom prst="rect">
            <a:avLst/>
          </a:prstGeom>
          <a:solidFill>
            <a:schemeClr val="lt1"/>
          </a:solidFill>
          <a:ln cap="sq" cmpd="sng" w="31750">
            <a:solidFill>
              <a:srgbClr val="3F3F3F"/>
            </a:solidFill>
            <a:prstDash val="solid"/>
            <a:miter lim="800000"/>
            <a:headEnd len="sm" w="sm" type="none"/>
            <a:tailEnd len="sm" w="sm" type="none"/>
          </a:ln>
        </p:spPr>
        <p:txBody>
          <a:bodyPr anchorCtr="0" anchor="ctr" bIns="182875" lIns="182875" spcFirstLastPara="1" rIns="182875" wrap="square" tIns="182875"/>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4"/>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4"/>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4"/>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algn="ctr">
              <a:lnSpc>
                <a:spcPct val="100000"/>
              </a:lnSpc>
              <a:spcBef>
                <a:spcPts val="0"/>
              </a:spcBef>
              <a:spcAft>
                <a:spcPts val="0"/>
              </a:spcAft>
              <a:buNone/>
              <a:defRPr/>
            </a:lvl1pPr>
            <a:lvl2pPr indent="0" lvl="1" marL="0" algn="ctr">
              <a:lnSpc>
                <a:spcPct val="100000"/>
              </a:lnSpc>
              <a:spcBef>
                <a:spcPts val="0"/>
              </a:spcBef>
              <a:spcAft>
                <a:spcPts val="0"/>
              </a:spcAft>
              <a:buNone/>
              <a:defRPr/>
            </a:lvl2pPr>
            <a:lvl3pPr indent="0" lvl="2" marL="0" algn="ctr">
              <a:lnSpc>
                <a:spcPct val="100000"/>
              </a:lnSpc>
              <a:spcBef>
                <a:spcPts val="0"/>
              </a:spcBef>
              <a:spcAft>
                <a:spcPts val="0"/>
              </a:spcAft>
              <a:buNone/>
              <a:defRPr/>
            </a:lvl3pPr>
            <a:lvl4pPr indent="0" lvl="3" marL="0" algn="ctr">
              <a:lnSpc>
                <a:spcPct val="100000"/>
              </a:lnSpc>
              <a:spcBef>
                <a:spcPts val="0"/>
              </a:spcBef>
              <a:spcAft>
                <a:spcPts val="0"/>
              </a:spcAft>
              <a:buNone/>
              <a:defRPr/>
            </a:lvl4pPr>
            <a:lvl5pPr indent="0" lvl="4" marL="0" algn="ctr">
              <a:lnSpc>
                <a:spcPct val="100000"/>
              </a:lnSpc>
              <a:spcBef>
                <a:spcPts val="0"/>
              </a:spcBef>
              <a:spcAft>
                <a:spcPts val="0"/>
              </a:spcAft>
              <a:buNone/>
              <a:defRPr/>
            </a:lvl5pPr>
            <a:lvl6pPr indent="0" lvl="5" marL="0" algn="ctr">
              <a:lnSpc>
                <a:spcPct val="100000"/>
              </a:lnSpc>
              <a:spcBef>
                <a:spcPts val="0"/>
              </a:spcBef>
              <a:spcAft>
                <a:spcPts val="0"/>
              </a:spcAft>
              <a:buNone/>
              <a:defRPr/>
            </a:lvl6pPr>
            <a:lvl7pPr indent="0" lvl="6" marL="0" algn="ctr">
              <a:lnSpc>
                <a:spcPct val="100000"/>
              </a:lnSpc>
              <a:spcBef>
                <a:spcPts val="0"/>
              </a:spcBef>
              <a:spcAft>
                <a:spcPts val="0"/>
              </a:spcAft>
              <a:buNone/>
              <a:defRPr/>
            </a:lvl7pPr>
            <a:lvl8pPr indent="0" lvl="7" marL="0" algn="ctr">
              <a:lnSpc>
                <a:spcPct val="100000"/>
              </a:lnSpc>
              <a:spcBef>
                <a:spcPts val="0"/>
              </a:spcBef>
              <a:spcAft>
                <a:spcPts val="0"/>
              </a:spcAft>
              <a:buNone/>
              <a:defRPr/>
            </a:lvl8pPr>
            <a:lvl9pPr indent="0" lvl="8" marL="0" algn="ctr">
              <a:lnSpc>
                <a:spcPct val="100000"/>
              </a:lnSpc>
              <a:spcBef>
                <a:spcPts val="0"/>
              </a:spcBef>
              <a:spcAft>
                <a:spcPts val="0"/>
              </a:spcAft>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7" name="Shape 77"/>
        <p:cNvGrpSpPr/>
        <p:nvPr/>
      </p:nvGrpSpPr>
      <p:grpSpPr>
        <a:xfrm>
          <a:off x="0" y="0"/>
          <a:ext cx="0" cy="0"/>
          <a:chOff x="0" y="0"/>
          <a:chExt cx="0" cy="0"/>
        </a:xfrm>
      </p:grpSpPr>
      <p:sp>
        <p:nvSpPr>
          <p:cNvPr id="78" name="Google Shape;78;p15"/>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5"/>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5"/>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algn="ctr">
              <a:lnSpc>
                <a:spcPct val="100000"/>
              </a:lnSpc>
              <a:spcBef>
                <a:spcPts val="0"/>
              </a:spcBef>
              <a:spcAft>
                <a:spcPts val="0"/>
              </a:spcAft>
              <a:buNone/>
              <a:defRPr/>
            </a:lvl1pPr>
            <a:lvl2pPr indent="0" lvl="1" marL="0" algn="ctr">
              <a:lnSpc>
                <a:spcPct val="100000"/>
              </a:lnSpc>
              <a:spcBef>
                <a:spcPts val="0"/>
              </a:spcBef>
              <a:spcAft>
                <a:spcPts val="0"/>
              </a:spcAft>
              <a:buNone/>
              <a:defRPr/>
            </a:lvl2pPr>
            <a:lvl3pPr indent="0" lvl="2" marL="0" algn="ctr">
              <a:lnSpc>
                <a:spcPct val="100000"/>
              </a:lnSpc>
              <a:spcBef>
                <a:spcPts val="0"/>
              </a:spcBef>
              <a:spcAft>
                <a:spcPts val="0"/>
              </a:spcAft>
              <a:buNone/>
              <a:defRPr/>
            </a:lvl3pPr>
            <a:lvl4pPr indent="0" lvl="3" marL="0" algn="ctr">
              <a:lnSpc>
                <a:spcPct val="100000"/>
              </a:lnSpc>
              <a:spcBef>
                <a:spcPts val="0"/>
              </a:spcBef>
              <a:spcAft>
                <a:spcPts val="0"/>
              </a:spcAft>
              <a:buNone/>
              <a:defRPr/>
            </a:lvl4pPr>
            <a:lvl5pPr indent="0" lvl="4" marL="0" algn="ctr">
              <a:lnSpc>
                <a:spcPct val="100000"/>
              </a:lnSpc>
              <a:spcBef>
                <a:spcPts val="0"/>
              </a:spcBef>
              <a:spcAft>
                <a:spcPts val="0"/>
              </a:spcAft>
              <a:buNone/>
              <a:defRPr/>
            </a:lvl5pPr>
            <a:lvl6pPr indent="0" lvl="5" marL="0" algn="ctr">
              <a:lnSpc>
                <a:spcPct val="100000"/>
              </a:lnSpc>
              <a:spcBef>
                <a:spcPts val="0"/>
              </a:spcBef>
              <a:spcAft>
                <a:spcPts val="0"/>
              </a:spcAft>
              <a:buNone/>
              <a:defRPr/>
            </a:lvl6pPr>
            <a:lvl7pPr indent="0" lvl="6" marL="0" algn="ctr">
              <a:lnSpc>
                <a:spcPct val="100000"/>
              </a:lnSpc>
              <a:spcBef>
                <a:spcPts val="0"/>
              </a:spcBef>
              <a:spcAft>
                <a:spcPts val="0"/>
              </a:spcAft>
              <a:buNone/>
              <a:defRPr/>
            </a:lvl7pPr>
            <a:lvl8pPr indent="0" lvl="7" marL="0" algn="ctr">
              <a:lnSpc>
                <a:spcPct val="100000"/>
              </a:lnSpc>
              <a:spcBef>
                <a:spcPts val="0"/>
              </a:spcBef>
              <a:spcAft>
                <a:spcPts val="0"/>
              </a:spcAft>
              <a:buNone/>
              <a:defRPr/>
            </a:lvl8pPr>
            <a:lvl9pPr indent="0" lvl="8" marL="0" algn="ctr">
              <a:lnSpc>
                <a:spcPct val="100000"/>
              </a:lnSpc>
              <a:spcBef>
                <a:spcPts val="0"/>
              </a:spcBef>
              <a:spcAft>
                <a:spcPts val="0"/>
              </a:spcAft>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81" name="Shape 81"/>
        <p:cNvGrpSpPr/>
        <p:nvPr/>
      </p:nvGrpSpPr>
      <p:grpSpPr>
        <a:xfrm>
          <a:off x="0" y="0"/>
          <a:ext cx="0" cy="0"/>
          <a:chOff x="0" y="0"/>
          <a:chExt cx="0" cy="0"/>
        </a:xfrm>
      </p:grpSpPr>
      <p:sp>
        <p:nvSpPr>
          <p:cNvPr id="82" name="Google Shape;82;p16"/>
          <p:cNvSpPr/>
          <p:nvPr/>
        </p:nvSpPr>
        <p:spPr>
          <a:xfrm>
            <a:off x="0" y="0"/>
            <a:ext cx="6096000" cy="6858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txBox="1"/>
          <p:nvPr>
            <p:ph type="title"/>
          </p:nvPr>
        </p:nvSpPr>
        <p:spPr>
          <a:xfrm>
            <a:off x="804672" y="2243828"/>
            <a:ext cx="4486656" cy="1141497"/>
          </a:xfrm>
          <a:prstGeom prst="rect">
            <a:avLst/>
          </a:prstGeom>
          <a:solidFill>
            <a:srgbClr val="FFFFFF"/>
          </a:solidFill>
          <a:ln cap="flat" cmpd="sng" w="9525">
            <a:solidFill>
              <a:srgbClr val="404040"/>
            </a:solidFill>
            <a:prstDash val="solid"/>
            <a:round/>
            <a:headEnd len="sm" w="sm" type="none"/>
            <a:tailEnd len="sm" w="sm" type="none"/>
          </a:ln>
        </p:spPr>
        <p:txBody>
          <a:bodyPr anchorCtr="1" anchor="ctr" bIns="182875" lIns="182875" spcFirstLastPara="1" rIns="182875" wrap="square" tIns="182875"/>
          <a:lstStyle>
            <a:lvl1pPr lvl="0" algn="ctr">
              <a:lnSpc>
                <a:spcPct val="90000"/>
              </a:lnSpc>
              <a:spcBef>
                <a:spcPts val="0"/>
              </a:spcBef>
              <a:spcAft>
                <a:spcPts val="0"/>
              </a:spcAft>
              <a:buClr>
                <a:srgbClr val="262626"/>
              </a:buClr>
              <a:buSzPts val="2200"/>
              <a:buFont typeface="Cabin"/>
              <a:buNone/>
              <a:defRPr sz="22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6"/>
          <p:cNvSpPr txBox="1"/>
          <p:nvPr>
            <p:ph idx="1" type="body"/>
          </p:nvPr>
        </p:nvSpPr>
        <p:spPr>
          <a:xfrm>
            <a:off x="6736080" y="804672"/>
            <a:ext cx="4815840" cy="5248656"/>
          </a:xfrm>
          <a:prstGeom prst="rect">
            <a:avLst/>
          </a:prstGeom>
          <a:noFill/>
          <a:ln>
            <a:noFill/>
          </a:ln>
        </p:spPr>
        <p:txBody>
          <a:bodyPr anchorCtr="0" anchor="t" bIns="45700" lIns="91425" spcFirstLastPara="1" rIns="91425" wrap="square" tIns="45700"/>
          <a:lstStyle>
            <a:lvl1pPr indent="-349250" lvl="0" marL="457200" algn="l">
              <a:lnSpc>
                <a:spcPct val="100000"/>
              </a:lnSpc>
              <a:spcBef>
                <a:spcPts val="1000"/>
              </a:spcBef>
              <a:spcAft>
                <a:spcPts val="0"/>
              </a:spcAft>
              <a:buSzPts val="1900"/>
              <a:buChar char="•"/>
              <a:defRPr sz="1900">
                <a:solidFill>
                  <a:schemeClr val="dk1"/>
                </a:solidFill>
              </a:defRPr>
            </a:lvl1pPr>
            <a:lvl2pPr indent="-330200" lvl="1" marL="914400" algn="l">
              <a:lnSpc>
                <a:spcPct val="100000"/>
              </a:lnSpc>
              <a:spcBef>
                <a:spcPts val="1000"/>
              </a:spcBef>
              <a:spcAft>
                <a:spcPts val="0"/>
              </a:spcAft>
              <a:buSzPts val="1600"/>
              <a:buChar char="•"/>
              <a:defRPr sz="1600">
                <a:solidFill>
                  <a:schemeClr val="dk1"/>
                </a:solidFill>
              </a:defRPr>
            </a:lvl2pPr>
            <a:lvl3pPr indent="-330200" lvl="2" marL="1371600" algn="l">
              <a:lnSpc>
                <a:spcPct val="100000"/>
              </a:lnSpc>
              <a:spcBef>
                <a:spcPts val="1000"/>
              </a:spcBef>
              <a:spcAft>
                <a:spcPts val="0"/>
              </a:spcAft>
              <a:buSzPts val="1600"/>
              <a:buChar char="•"/>
              <a:defRPr sz="1600">
                <a:solidFill>
                  <a:schemeClr val="dk1"/>
                </a:solidFill>
              </a:defRPr>
            </a:lvl3pPr>
            <a:lvl4pPr indent="-330200" lvl="3" marL="1828800" algn="l">
              <a:lnSpc>
                <a:spcPct val="100000"/>
              </a:lnSpc>
              <a:spcBef>
                <a:spcPts val="1000"/>
              </a:spcBef>
              <a:spcAft>
                <a:spcPts val="0"/>
              </a:spcAft>
              <a:buSzPts val="1600"/>
              <a:buChar char="•"/>
              <a:defRPr sz="1600">
                <a:solidFill>
                  <a:schemeClr val="dk1"/>
                </a:solidFill>
              </a:defRPr>
            </a:lvl4pPr>
            <a:lvl5pPr indent="-330200" lvl="4" marL="2286000" algn="l">
              <a:lnSpc>
                <a:spcPct val="100000"/>
              </a:lnSpc>
              <a:spcBef>
                <a:spcPts val="1000"/>
              </a:spcBef>
              <a:spcAft>
                <a:spcPts val="0"/>
              </a:spcAft>
              <a:buSzPts val="1600"/>
              <a:buChar char="•"/>
              <a:defRPr sz="1600">
                <a:solidFill>
                  <a:schemeClr val="dk1"/>
                </a:solidFill>
              </a:defRPr>
            </a:lvl5pPr>
            <a:lvl6pPr indent="-330200" lvl="5" marL="2743200" algn="l">
              <a:lnSpc>
                <a:spcPct val="100000"/>
              </a:lnSpc>
              <a:spcBef>
                <a:spcPts val="1000"/>
              </a:spcBef>
              <a:spcAft>
                <a:spcPts val="0"/>
              </a:spcAft>
              <a:buSzPts val="1600"/>
              <a:buChar char="•"/>
              <a:defRPr sz="1600"/>
            </a:lvl6pPr>
            <a:lvl7pPr indent="-330200" lvl="6" marL="3200400" algn="l">
              <a:lnSpc>
                <a:spcPct val="100000"/>
              </a:lnSpc>
              <a:spcBef>
                <a:spcPts val="1000"/>
              </a:spcBef>
              <a:spcAft>
                <a:spcPts val="0"/>
              </a:spcAft>
              <a:buSzPts val="1600"/>
              <a:buChar char="•"/>
              <a:defRPr sz="1600"/>
            </a:lvl7pPr>
            <a:lvl8pPr indent="-330200" lvl="7" marL="3657600" algn="l">
              <a:lnSpc>
                <a:spcPct val="100000"/>
              </a:lnSpc>
              <a:spcBef>
                <a:spcPts val="1000"/>
              </a:spcBef>
              <a:spcAft>
                <a:spcPts val="0"/>
              </a:spcAft>
              <a:buSzPts val="1600"/>
              <a:buChar char="•"/>
              <a:defRPr sz="1600"/>
            </a:lvl8pPr>
            <a:lvl9pPr indent="-330200" lvl="8" marL="4114800" algn="l">
              <a:lnSpc>
                <a:spcPct val="100000"/>
              </a:lnSpc>
              <a:spcBef>
                <a:spcPts val="1000"/>
              </a:spcBef>
              <a:spcAft>
                <a:spcPts val="0"/>
              </a:spcAft>
              <a:buSzPts val="1600"/>
              <a:buChar char="•"/>
              <a:defRPr sz="1600"/>
            </a:lvl9pPr>
          </a:lstStyle>
          <a:p/>
        </p:txBody>
      </p:sp>
      <p:sp>
        <p:nvSpPr>
          <p:cNvPr id="85" name="Google Shape;85;p16"/>
          <p:cNvSpPr txBox="1"/>
          <p:nvPr>
            <p:ph idx="2" type="body"/>
          </p:nvPr>
        </p:nvSpPr>
        <p:spPr>
          <a:xfrm>
            <a:off x="1115568" y="3549918"/>
            <a:ext cx="3794760" cy="2194036"/>
          </a:xfrm>
          <a:prstGeom prst="rect">
            <a:avLst/>
          </a:prstGeom>
          <a:noFill/>
          <a:ln>
            <a:noFill/>
          </a:ln>
        </p:spPr>
        <p:txBody>
          <a:bodyPr anchorCtr="1" anchor="t" bIns="45700" lIns="91425" spcFirstLastPara="1" rIns="91425" wrap="square" tIns="45700"/>
          <a:lstStyle>
            <a:lvl1pPr indent="-228600" lvl="0" marL="457200" algn="ctr">
              <a:lnSpc>
                <a:spcPct val="100000"/>
              </a:lnSpc>
              <a:spcBef>
                <a:spcPts val="1000"/>
              </a:spcBef>
              <a:spcAft>
                <a:spcPts val="0"/>
              </a:spcAft>
              <a:buSzPts val="1500"/>
              <a:buNone/>
              <a:defRPr sz="1500">
                <a:solidFill>
                  <a:srgbClr val="FFFFFF"/>
                </a:solidFill>
              </a:defRPr>
            </a:lvl1pPr>
            <a:lvl2pPr indent="-228600" lvl="1" marL="914400" algn="l">
              <a:lnSpc>
                <a:spcPct val="100000"/>
              </a:lnSpc>
              <a:spcBef>
                <a:spcPts val="1000"/>
              </a:spcBef>
              <a:spcAft>
                <a:spcPts val="0"/>
              </a:spcAft>
              <a:buSzPts val="1400"/>
              <a:buNone/>
              <a:defRPr sz="1400"/>
            </a:lvl2pPr>
            <a:lvl3pPr indent="-228600" lvl="2" marL="1371600" algn="l">
              <a:lnSpc>
                <a:spcPct val="100000"/>
              </a:lnSpc>
              <a:spcBef>
                <a:spcPts val="1000"/>
              </a:spcBef>
              <a:spcAft>
                <a:spcPts val="0"/>
              </a:spcAft>
              <a:buSzPts val="1200"/>
              <a:buNone/>
              <a:defRPr sz="1200"/>
            </a:lvl3pPr>
            <a:lvl4pPr indent="-228600" lvl="3" marL="1828800" algn="l">
              <a:lnSpc>
                <a:spcPct val="100000"/>
              </a:lnSpc>
              <a:spcBef>
                <a:spcPts val="1000"/>
              </a:spcBef>
              <a:spcAft>
                <a:spcPts val="0"/>
              </a:spcAft>
              <a:buSzPts val="1000"/>
              <a:buNone/>
              <a:defRPr sz="1000"/>
            </a:lvl4pPr>
            <a:lvl5pPr indent="-228600" lvl="4" marL="2286000" algn="l">
              <a:lnSpc>
                <a:spcPct val="100000"/>
              </a:lnSpc>
              <a:spcBef>
                <a:spcPts val="1000"/>
              </a:spcBef>
              <a:spcAft>
                <a:spcPts val="0"/>
              </a:spcAft>
              <a:buSzPts val="1000"/>
              <a:buNone/>
              <a:defRPr sz="1000"/>
            </a:lvl5pPr>
            <a:lvl6pPr indent="-228600" lvl="5" marL="2743200" algn="l">
              <a:lnSpc>
                <a:spcPct val="100000"/>
              </a:lnSpc>
              <a:spcBef>
                <a:spcPts val="1000"/>
              </a:spcBef>
              <a:spcAft>
                <a:spcPts val="0"/>
              </a:spcAft>
              <a:buSzPts val="1000"/>
              <a:buNone/>
              <a:defRPr sz="1000"/>
            </a:lvl6pPr>
            <a:lvl7pPr indent="-228600" lvl="6" marL="3200400" algn="l">
              <a:lnSpc>
                <a:spcPct val="100000"/>
              </a:lnSpc>
              <a:spcBef>
                <a:spcPts val="1000"/>
              </a:spcBef>
              <a:spcAft>
                <a:spcPts val="0"/>
              </a:spcAft>
              <a:buSzPts val="1000"/>
              <a:buNone/>
              <a:defRPr sz="1000"/>
            </a:lvl7pPr>
            <a:lvl8pPr indent="-228600" lvl="7" marL="3657600" algn="l">
              <a:lnSpc>
                <a:spcPct val="100000"/>
              </a:lnSpc>
              <a:spcBef>
                <a:spcPts val="1000"/>
              </a:spcBef>
              <a:spcAft>
                <a:spcPts val="0"/>
              </a:spcAft>
              <a:buSzPts val="1000"/>
              <a:buNone/>
              <a:defRPr sz="1000"/>
            </a:lvl8pPr>
            <a:lvl9pPr indent="-228600" lvl="8" marL="4114800" algn="l">
              <a:lnSpc>
                <a:spcPct val="100000"/>
              </a:lnSpc>
              <a:spcBef>
                <a:spcPts val="1000"/>
              </a:spcBef>
              <a:spcAft>
                <a:spcPts val="0"/>
              </a:spcAft>
              <a:buSzPts val="1000"/>
              <a:buNone/>
              <a:defRPr sz="1000"/>
            </a:lvl9pPr>
          </a:lstStyle>
          <a:p/>
        </p:txBody>
      </p:sp>
      <p:sp>
        <p:nvSpPr>
          <p:cNvPr id="86" name="Google Shape;86;p16"/>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6"/>
          <p:cNvSpPr txBox="1"/>
          <p:nvPr>
            <p:ph idx="11" type="ftr"/>
          </p:nvPr>
        </p:nvSpPr>
        <p:spPr>
          <a:xfrm>
            <a:off x="804672" y="6236208"/>
            <a:ext cx="5167503" cy="32004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6"/>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algn="ctr">
              <a:lnSpc>
                <a:spcPct val="100000"/>
              </a:lnSpc>
              <a:spcBef>
                <a:spcPts val="0"/>
              </a:spcBef>
              <a:spcAft>
                <a:spcPts val="0"/>
              </a:spcAft>
              <a:buNone/>
              <a:defRPr/>
            </a:lvl1pPr>
            <a:lvl2pPr indent="0" lvl="1" marL="0" algn="ctr">
              <a:lnSpc>
                <a:spcPct val="100000"/>
              </a:lnSpc>
              <a:spcBef>
                <a:spcPts val="0"/>
              </a:spcBef>
              <a:spcAft>
                <a:spcPts val="0"/>
              </a:spcAft>
              <a:buNone/>
              <a:defRPr/>
            </a:lvl2pPr>
            <a:lvl3pPr indent="0" lvl="2" marL="0" algn="ctr">
              <a:lnSpc>
                <a:spcPct val="100000"/>
              </a:lnSpc>
              <a:spcBef>
                <a:spcPts val="0"/>
              </a:spcBef>
              <a:spcAft>
                <a:spcPts val="0"/>
              </a:spcAft>
              <a:buNone/>
              <a:defRPr/>
            </a:lvl3pPr>
            <a:lvl4pPr indent="0" lvl="3" marL="0" algn="ctr">
              <a:lnSpc>
                <a:spcPct val="100000"/>
              </a:lnSpc>
              <a:spcBef>
                <a:spcPts val="0"/>
              </a:spcBef>
              <a:spcAft>
                <a:spcPts val="0"/>
              </a:spcAft>
              <a:buNone/>
              <a:defRPr/>
            </a:lvl4pPr>
            <a:lvl5pPr indent="0" lvl="4" marL="0" algn="ctr">
              <a:lnSpc>
                <a:spcPct val="100000"/>
              </a:lnSpc>
              <a:spcBef>
                <a:spcPts val="0"/>
              </a:spcBef>
              <a:spcAft>
                <a:spcPts val="0"/>
              </a:spcAft>
              <a:buNone/>
              <a:defRPr/>
            </a:lvl5pPr>
            <a:lvl6pPr indent="0" lvl="5" marL="0" algn="ctr">
              <a:lnSpc>
                <a:spcPct val="100000"/>
              </a:lnSpc>
              <a:spcBef>
                <a:spcPts val="0"/>
              </a:spcBef>
              <a:spcAft>
                <a:spcPts val="0"/>
              </a:spcAft>
              <a:buNone/>
              <a:defRPr/>
            </a:lvl6pPr>
            <a:lvl7pPr indent="0" lvl="6" marL="0" algn="ctr">
              <a:lnSpc>
                <a:spcPct val="100000"/>
              </a:lnSpc>
              <a:spcBef>
                <a:spcPts val="0"/>
              </a:spcBef>
              <a:spcAft>
                <a:spcPts val="0"/>
              </a:spcAft>
              <a:buNone/>
              <a:defRPr/>
            </a:lvl7pPr>
            <a:lvl8pPr indent="0" lvl="7" marL="0" algn="ctr">
              <a:lnSpc>
                <a:spcPct val="100000"/>
              </a:lnSpc>
              <a:spcBef>
                <a:spcPts val="0"/>
              </a:spcBef>
              <a:spcAft>
                <a:spcPts val="0"/>
              </a:spcAft>
              <a:buNone/>
              <a:defRPr/>
            </a:lvl8pPr>
            <a:lvl9pPr indent="0" lvl="8" marL="0" algn="ctr">
              <a:lnSpc>
                <a:spcPct val="100000"/>
              </a:lnSpc>
              <a:spcBef>
                <a:spcPts val="0"/>
              </a:spcBef>
              <a:spcAft>
                <a:spcPts val="0"/>
              </a:spcAft>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89" name="Shape 89"/>
        <p:cNvGrpSpPr/>
        <p:nvPr/>
      </p:nvGrpSpPr>
      <p:grpSpPr>
        <a:xfrm>
          <a:off x="0" y="0"/>
          <a:ext cx="0" cy="0"/>
          <a:chOff x="0" y="0"/>
          <a:chExt cx="0" cy="0"/>
        </a:xfrm>
      </p:grpSpPr>
      <p:sp>
        <p:nvSpPr>
          <p:cNvPr id="90" name="Google Shape;90;p17"/>
          <p:cNvSpPr/>
          <p:nvPr/>
        </p:nvSpPr>
        <p:spPr>
          <a:xfrm>
            <a:off x="0" y="0"/>
            <a:ext cx="6095999" cy="6858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7"/>
          <p:cNvSpPr txBox="1"/>
          <p:nvPr>
            <p:ph type="title"/>
          </p:nvPr>
        </p:nvSpPr>
        <p:spPr>
          <a:xfrm>
            <a:off x="808523" y="2243828"/>
            <a:ext cx="4494998" cy="1134640"/>
          </a:xfrm>
          <a:prstGeom prst="rect">
            <a:avLst/>
          </a:prstGeom>
          <a:solidFill>
            <a:srgbClr val="FFFFFF"/>
          </a:solidFill>
          <a:ln cap="flat" cmpd="sng" w="9525">
            <a:solidFill>
              <a:srgbClr val="404040"/>
            </a:solidFill>
            <a:prstDash val="solid"/>
            <a:round/>
            <a:headEnd len="sm" w="sm" type="none"/>
            <a:tailEnd len="sm" w="sm" type="none"/>
          </a:ln>
        </p:spPr>
        <p:txBody>
          <a:bodyPr anchorCtr="1" anchor="ctr" bIns="182875" lIns="182875" spcFirstLastPara="1" rIns="182875" wrap="square" tIns="182875"/>
          <a:lstStyle>
            <a:lvl1pPr lvl="0" algn="ctr">
              <a:lnSpc>
                <a:spcPct val="90000"/>
              </a:lnSpc>
              <a:spcBef>
                <a:spcPts val="0"/>
              </a:spcBef>
              <a:spcAft>
                <a:spcPts val="0"/>
              </a:spcAft>
              <a:buClr>
                <a:srgbClr val="262626"/>
              </a:buClr>
              <a:buSzPts val="2200"/>
              <a:buFont typeface="Cabin"/>
              <a:buNone/>
              <a:defRPr sz="22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7"/>
          <p:cNvSpPr/>
          <p:nvPr>
            <p:ph idx="2" type="pic"/>
          </p:nvPr>
        </p:nvSpPr>
        <p:spPr>
          <a:xfrm>
            <a:off x="6095999" y="0"/>
            <a:ext cx="6102097" cy="6858000"/>
          </a:xfrm>
          <a:prstGeom prst="rect">
            <a:avLst/>
          </a:prstGeom>
          <a:solidFill>
            <a:srgbClr val="BFBFBF"/>
          </a:solidFill>
          <a:ln>
            <a:noFill/>
          </a:ln>
        </p:spPr>
        <p:txBody>
          <a:bodyPr anchorCtr="0" anchor="t" bIns="45700" lIns="91425" spcFirstLastPara="1" rIns="91425" wrap="square" tIns="45700"/>
          <a:lstStyle>
            <a:lvl1pPr lvl="0" marR="0" rtl="0" algn="l">
              <a:lnSpc>
                <a:spcPct val="100000"/>
              </a:lnSpc>
              <a:spcBef>
                <a:spcPts val="1000"/>
              </a:spcBef>
              <a:spcAft>
                <a:spcPts val="0"/>
              </a:spcAft>
              <a:buClr>
                <a:schemeClr val="accent2"/>
              </a:buClr>
              <a:buSzPts val="3200"/>
              <a:buFont typeface="Arial"/>
              <a:buNone/>
              <a:defRPr b="0" i="0" sz="3200" u="none" cap="none" strike="noStrike">
                <a:solidFill>
                  <a:schemeClr val="dk1"/>
                </a:solidFill>
                <a:latin typeface="Cabin"/>
                <a:ea typeface="Cabin"/>
                <a:cs typeface="Cabin"/>
                <a:sym typeface="Cabin"/>
              </a:defRPr>
            </a:lvl1pPr>
            <a:lvl2pPr lvl="1" marR="0" rtl="0" algn="l">
              <a:lnSpc>
                <a:spcPct val="100000"/>
              </a:lnSpc>
              <a:spcBef>
                <a:spcPts val="1000"/>
              </a:spcBef>
              <a:spcAft>
                <a:spcPts val="0"/>
              </a:spcAft>
              <a:buClr>
                <a:schemeClr val="accent2"/>
              </a:buClr>
              <a:buSzPts val="2800"/>
              <a:buFont typeface="Arial"/>
              <a:buNone/>
              <a:defRPr b="0" i="0" sz="2800" u="none" cap="none" strike="noStrike">
                <a:solidFill>
                  <a:srgbClr val="262626"/>
                </a:solidFill>
                <a:latin typeface="Cabin"/>
                <a:ea typeface="Cabin"/>
                <a:cs typeface="Cabin"/>
                <a:sym typeface="Cabin"/>
              </a:defRPr>
            </a:lvl2pPr>
            <a:lvl3pPr lvl="2" marR="0" rtl="0" algn="l">
              <a:lnSpc>
                <a:spcPct val="100000"/>
              </a:lnSpc>
              <a:spcBef>
                <a:spcPts val="1000"/>
              </a:spcBef>
              <a:spcAft>
                <a:spcPts val="0"/>
              </a:spcAft>
              <a:buClr>
                <a:schemeClr val="accent2"/>
              </a:buClr>
              <a:buSzPts val="2400"/>
              <a:buFont typeface="Arial"/>
              <a:buNone/>
              <a:defRPr b="0" i="0" sz="2400" u="none" cap="none" strike="noStrike">
                <a:solidFill>
                  <a:srgbClr val="262626"/>
                </a:solidFill>
                <a:latin typeface="Cabin"/>
                <a:ea typeface="Cabin"/>
                <a:cs typeface="Cabin"/>
                <a:sym typeface="Cabin"/>
              </a:defRPr>
            </a:lvl3pPr>
            <a:lvl4pPr lvl="3" marR="0" rtl="0" algn="l">
              <a:lnSpc>
                <a:spcPct val="100000"/>
              </a:lnSpc>
              <a:spcBef>
                <a:spcPts val="1000"/>
              </a:spcBef>
              <a:spcAft>
                <a:spcPts val="0"/>
              </a:spcAft>
              <a:buClr>
                <a:schemeClr val="accent2"/>
              </a:buClr>
              <a:buSzPts val="2000"/>
              <a:buFont typeface="Arial"/>
              <a:buNone/>
              <a:defRPr b="0" i="0" sz="2000" u="none" cap="none" strike="noStrike">
                <a:solidFill>
                  <a:srgbClr val="262626"/>
                </a:solidFill>
                <a:latin typeface="Cabin"/>
                <a:ea typeface="Cabin"/>
                <a:cs typeface="Cabin"/>
                <a:sym typeface="Cabin"/>
              </a:defRPr>
            </a:lvl4pPr>
            <a:lvl5pPr lvl="4" marR="0" rtl="0" algn="l">
              <a:lnSpc>
                <a:spcPct val="100000"/>
              </a:lnSpc>
              <a:spcBef>
                <a:spcPts val="1000"/>
              </a:spcBef>
              <a:spcAft>
                <a:spcPts val="0"/>
              </a:spcAft>
              <a:buClr>
                <a:schemeClr val="accent2"/>
              </a:buClr>
              <a:buSzPts val="2000"/>
              <a:buFont typeface="Arial"/>
              <a:buNone/>
              <a:defRPr b="0" i="0" sz="2000" u="none" cap="none" strike="noStrike">
                <a:solidFill>
                  <a:srgbClr val="262626"/>
                </a:solidFill>
                <a:latin typeface="Cabin"/>
                <a:ea typeface="Cabin"/>
                <a:cs typeface="Cabin"/>
                <a:sym typeface="Cabin"/>
              </a:defRPr>
            </a:lvl5pPr>
            <a:lvl6pPr lvl="5" marR="0" rtl="0" algn="l">
              <a:lnSpc>
                <a:spcPct val="100000"/>
              </a:lnSpc>
              <a:spcBef>
                <a:spcPts val="1000"/>
              </a:spcBef>
              <a:spcAft>
                <a:spcPts val="0"/>
              </a:spcAft>
              <a:buClr>
                <a:schemeClr val="accent2"/>
              </a:buClr>
              <a:buSzPts val="2000"/>
              <a:buFont typeface="Arial"/>
              <a:buNone/>
              <a:defRPr b="0" i="0" sz="2000" u="none" cap="none" strike="noStrike">
                <a:solidFill>
                  <a:schemeClr val="dk1"/>
                </a:solidFill>
                <a:latin typeface="Cabin"/>
                <a:ea typeface="Cabin"/>
                <a:cs typeface="Cabin"/>
                <a:sym typeface="Cabin"/>
              </a:defRPr>
            </a:lvl6pPr>
            <a:lvl7pPr lvl="6" marR="0" rtl="0" algn="l">
              <a:lnSpc>
                <a:spcPct val="100000"/>
              </a:lnSpc>
              <a:spcBef>
                <a:spcPts val="1000"/>
              </a:spcBef>
              <a:spcAft>
                <a:spcPts val="0"/>
              </a:spcAft>
              <a:buClr>
                <a:schemeClr val="accent2"/>
              </a:buClr>
              <a:buSzPts val="2000"/>
              <a:buFont typeface="Arial"/>
              <a:buNone/>
              <a:defRPr b="0" i="0" sz="2000" u="none" cap="none" strike="noStrike">
                <a:solidFill>
                  <a:schemeClr val="dk1"/>
                </a:solidFill>
                <a:latin typeface="Cabin"/>
                <a:ea typeface="Cabin"/>
                <a:cs typeface="Cabin"/>
                <a:sym typeface="Cabin"/>
              </a:defRPr>
            </a:lvl7pPr>
            <a:lvl8pPr lvl="7" marR="0" rtl="0" algn="l">
              <a:lnSpc>
                <a:spcPct val="100000"/>
              </a:lnSpc>
              <a:spcBef>
                <a:spcPts val="1000"/>
              </a:spcBef>
              <a:spcAft>
                <a:spcPts val="0"/>
              </a:spcAft>
              <a:buClr>
                <a:schemeClr val="accent2"/>
              </a:buClr>
              <a:buSzPts val="2000"/>
              <a:buFont typeface="Arial"/>
              <a:buNone/>
              <a:defRPr b="0" i="0" sz="2000" u="none" cap="none" strike="noStrike">
                <a:solidFill>
                  <a:schemeClr val="dk1"/>
                </a:solidFill>
                <a:latin typeface="Cabin"/>
                <a:ea typeface="Cabin"/>
                <a:cs typeface="Cabin"/>
                <a:sym typeface="Cabin"/>
              </a:defRPr>
            </a:lvl8pPr>
            <a:lvl9pPr lvl="8" marR="0" rtl="0" algn="l">
              <a:lnSpc>
                <a:spcPct val="100000"/>
              </a:lnSpc>
              <a:spcBef>
                <a:spcPts val="1000"/>
              </a:spcBef>
              <a:spcAft>
                <a:spcPts val="0"/>
              </a:spcAft>
              <a:buClr>
                <a:schemeClr val="accent2"/>
              </a:buClr>
              <a:buSzPts val="2000"/>
              <a:buFont typeface="Arial"/>
              <a:buNone/>
              <a:defRPr b="0" i="0" sz="2000" u="none" cap="none" strike="noStrike">
                <a:solidFill>
                  <a:schemeClr val="dk1"/>
                </a:solidFill>
                <a:latin typeface="Cabin"/>
                <a:ea typeface="Cabin"/>
                <a:cs typeface="Cabin"/>
                <a:sym typeface="Cabin"/>
              </a:defRPr>
            </a:lvl9pPr>
          </a:lstStyle>
          <a:p/>
        </p:txBody>
      </p:sp>
      <p:sp>
        <p:nvSpPr>
          <p:cNvPr id="93" name="Google Shape;93;p17"/>
          <p:cNvSpPr txBox="1"/>
          <p:nvPr>
            <p:ph idx="1" type="body"/>
          </p:nvPr>
        </p:nvSpPr>
        <p:spPr>
          <a:xfrm>
            <a:off x="1115568" y="3549918"/>
            <a:ext cx="3794760" cy="2194037"/>
          </a:xfrm>
          <a:prstGeom prst="rect">
            <a:avLst/>
          </a:prstGeom>
          <a:noFill/>
          <a:ln>
            <a:noFill/>
          </a:ln>
        </p:spPr>
        <p:txBody>
          <a:bodyPr anchorCtr="1" anchor="t" bIns="45700" lIns="91425" spcFirstLastPara="1" rIns="91425" wrap="square" tIns="45700"/>
          <a:lstStyle>
            <a:lvl1pPr indent="-228600" lvl="0" marL="457200" algn="ctr">
              <a:lnSpc>
                <a:spcPct val="100000"/>
              </a:lnSpc>
              <a:spcBef>
                <a:spcPts val="1000"/>
              </a:spcBef>
              <a:spcAft>
                <a:spcPts val="0"/>
              </a:spcAft>
              <a:buSzPts val="1500"/>
              <a:buNone/>
              <a:defRPr sz="1500">
                <a:solidFill>
                  <a:srgbClr val="FFFFFF"/>
                </a:solidFill>
              </a:defRPr>
            </a:lvl1pPr>
            <a:lvl2pPr indent="-228600" lvl="1" marL="914400" algn="l">
              <a:lnSpc>
                <a:spcPct val="100000"/>
              </a:lnSpc>
              <a:spcBef>
                <a:spcPts val="1000"/>
              </a:spcBef>
              <a:spcAft>
                <a:spcPts val="0"/>
              </a:spcAft>
              <a:buSzPts val="1400"/>
              <a:buNone/>
              <a:defRPr sz="1400"/>
            </a:lvl2pPr>
            <a:lvl3pPr indent="-228600" lvl="2" marL="1371600" algn="l">
              <a:lnSpc>
                <a:spcPct val="100000"/>
              </a:lnSpc>
              <a:spcBef>
                <a:spcPts val="1000"/>
              </a:spcBef>
              <a:spcAft>
                <a:spcPts val="0"/>
              </a:spcAft>
              <a:buSzPts val="1200"/>
              <a:buNone/>
              <a:defRPr sz="1200"/>
            </a:lvl3pPr>
            <a:lvl4pPr indent="-228600" lvl="3" marL="1828800" algn="l">
              <a:lnSpc>
                <a:spcPct val="100000"/>
              </a:lnSpc>
              <a:spcBef>
                <a:spcPts val="1000"/>
              </a:spcBef>
              <a:spcAft>
                <a:spcPts val="0"/>
              </a:spcAft>
              <a:buSzPts val="1000"/>
              <a:buNone/>
              <a:defRPr sz="1000"/>
            </a:lvl4pPr>
            <a:lvl5pPr indent="-228600" lvl="4" marL="2286000" algn="l">
              <a:lnSpc>
                <a:spcPct val="100000"/>
              </a:lnSpc>
              <a:spcBef>
                <a:spcPts val="1000"/>
              </a:spcBef>
              <a:spcAft>
                <a:spcPts val="0"/>
              </a:spcAft>
              <a:buSzPts val="1000"/>
              <a:buNone/>
              <a:defRPr sz="1000"/>
            </a:lvl5pPr>
            <a:lvl6pPr indent="-228600" lvl="5" marL="2743200" algn="l">
              <a:lnSpc>
                <a:spcPct val="100000"/>
              </a:lnSpc>
              <a:spcBef>
                <a:spcPts val="1000"/>
              </a:spcBef>
              <a:spcAft>
                <a:spcPts val="0"/>
              </a:spcAft>
              <a:buSzPts val="1000"/>
              <a:buNone/>
              <a:defRPr sz="1000"/>
            </a:lvl6pPr>
            <a:lvl7pPr indent="-228600" lvl="6" marL="3200400" algn="l">
              <a:lnSpc>
                <a:spcPct val="100000"/>
              </a:lnSpc>
              <a:spcBef>
                <a:spcPts val="1000"/>
              </a:spcBef>
              <a:spcAft>
                <a:spcPts val="0"/>
              </a:spcAft>
              <a:buSzPts val="1000"/>
              <a:buNone/>
              <a:defRPr sz="1000"/>
            </a:lvl7pPr>
            <a:lvl8pPr indent="-228600" lvl="7" marL="3657600" algn="l">
              <a:lnSpc>
                <a:spcPct val="100000"/>
              </a:lnSpc>
              <a:spcBef>
                <a:spcPts val="1000"/>
              </a:spcBef>
              <a:spcAft>
                <a:spcPts val="0"/>
              </a:spcAft>
              <a:buSzPts val="1000"/>
              <a:buNone/>
              <a:defRPr sz="1000"/>
            </a:lvl8pPr>
            <a:lvl9pPr indent="-228600" lvl="8" marL="4114800" algn="l">
              <a:lnSpc>
                <a:spcPct val="100000"/>
              </a:lnSpc>
              <a:spcBef>
                <a:spcPts val="1000"/>
              </a:spcBef>
              <a:spcAft>
                <a:spcPts val="0"/>
              </a:spcAft>
              <a:buSzPts val="1000"/>
              <a:buNone/>
              <a:defRPr sz="1000"/>
            </a:lvl9pPr>
          </a:lstStyle>
          <a:p/>
        </p:txBody>
      </p:sp>
      <p:sp>
        <p:nvSpPr>
          <p:cNvPr id="94" name="Google Shape;94;p17"/>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17"/>
          <p:cNvSpPr txBox="1"/>
          <p:nvPr>
            <p:ph idx="11" type="ftr"/>
          </p:nvPr>
        </p:nvSpPr>
        <p:spPr>
          <a:xfrm>
            <a:off x="808523" y="6236208"/>
            <a:ext cx="5103729" cy="32004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7"/>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algn="ctr">
              <a:lnSpc>
                <a:spcPct val="100000"/>
              </a:lnSpc>
              <a:spcBef>
                <a:spcPts val="0"/>
              </a:spcBef>
              <a:spcAft>
                <a:spcPts val="0"/>
              </a:spcAft>
              <a:buNone/>
              <a:defRPr/>
            </a:lvl1pPr>
            <a:lvl2pPr indent="0" lvl="1" marL="0" algn="ctr">
              <a:lnSpc>
                <a:spcPct val="100000"/>
              </a:lnSpc>
              <a:spcBef>
                <a:spcPts val="0"/>
              </a:spcBef>
              <a:spcAft>
                <a:spcPts val="0"/>
              </a:spcAft>
              <a:buNone/>
              <a:defRPr/>
            </a:lvl2pPr>
            <a:lvl3pPr indent="0" lvl="2" marL="0" algn="ctr">
              <a:lnSpc>
                <a:spcPct val="100000"/>
              </a:lnSpc>
              <a:spcBef>
                <a:spcPts val="0"/>
              </a:spcBef>
              <a:spcAft>
                <a:spcPts val="0"/>
              </a:spcAft>
              <a:buNone/>
              <a:defRPr/>
            </a:lvl3pPr>
            <a:lvl4pPr indent="0" lvl="3" marL="0" algn="ctr">
              <a:lnSpc>
                <a:spcPct val="100000"/>
              </a:lnSpc>
              <a:spcBef>
                <a:spcPts val="0"/>
              </a:spcBef>
              <a:spcAft>
                <a:spcPts val="0"/>
              </a:spcAft>
              <a:buNone/>
              <a:defRPr/>
            </a:lvl4pPr>
            <a:lvl5pPr indent="0" lvl="4" marL="0" algn="ctr">
              <a:lnSpc>
                <a:spcPct val="100000"/>
              </a:lnSpc>
              <a:spcBef>
                <a:spcPts val="0"/>
              </a:spcBef>
              <a:spcAft>
                <a:spcPts val="0"/>
              </a:spcAft>
              <a:buNone/>
              <a:defRPr/>
            </a:lvl5pPr>
            <a:lvl6pPr indent="0" lvl="5" marL="0" algn="ctr">
              <a:lnSpc>
                <a:spcPct val="100000"/>
              </a:lnSpc>
              <a:spcBef>
                <a:spcPts val="0"/>
              </a:spcBef>
              <a:spcAft>
                <a:spcPts val="0"/>
              </a:spcAft>
              <a:buNone/>
              <a:defRPr/>
            </a:lvl6pPr>
            <a:lvl7pPr indent="0" lvl="6" marL="0" algn="ctr">
              <a:lnSpc>
                <a:spcPct val="100000"/>
              </a:lnSpc>
              <a:spcBef>
                <a:spcPts val="0"/>
              </a:spcBef>
              <a:spcAft>
                <a:spcPts val="0"/>
              </a:spcAft>
              <a:buNone/>
              <a:defRPr/>
            </a:lvl7pPr>
            <a:lvl8pPr indent="0" lvl="7" marL="0" algn="ctr">
              <a:lnSpc>
                <a:spcPct val="100000"/>
              </a:lnSpc>
              <a:spcBef>
                <a:spcPts val="0"/>
              </a:spcBef>
              <a:spcAft>
                <a:spcPts val="0"/>
              </a:spcAft>
              <a:buNone/>
              <a:defRPr/>
            </a:lvl8pPr>
            <a:lvl9pPr indent="0" lvl="8" marL="0" algn="ctr">
              <a:lnSpc>
                <a:spcPct val="100000"/>
              </a:lnSpc>
              <a:spcBef>
                <a:spcPts val="0"/>
              </a:spcBef>
              <a:spcAft>
                <a:spcPts val="0"/>
              </a:spcAft>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97" name="Shape 97"/>
        <p:cNvGrpSpPr/>
        <p:nvPr/>
      </p:nvGrpSpPr>
      <p:grpSpPr>
        <a:xfrm>
          <a:off x="0" y="0"/>
          <a:ext cx="0" cy="0"/>
          <a:chOff x="0" y="0"/>
          <a:chExt cx="0" cy="0"/>
        </a:xfrm>
      </p:grpSpPr>
      <p:sp>
        <p:nvSpPr>
          <p:cNvPr id="98" name="Google Shape;98;p18"/>
          <p:cNvSpPr txBox="1"/>
          <p:nvPr>
            <p:ph type="title"/>
          </p:nvPr>
        </p:nvSpPr>
        <p:spPr>
          <a:xfrm>
            <a:off x="2231136" y="964692"/>
            <a:ext cx="7729728" cy="1188720"/>
          </a:xfrm>
          <a:prstGeom prst="rect">
            <a:avLst/>
          </a:prstGeom>
          <a:solidFill>
            <a:schemeClr val="lt1"/>
          </a:solidFill>
          <a:ln cap="sq" cmpd="sng" w="31750">
            <a:solidFill>
              <a:srgbClr val="3F3F3F"/>
            </a:solidFill>
            <a:prstDash val="solid"/>
            <a:miter lim="800000"/>
            <a:headEnd len="sm" w="sm" type="none"/>
            <a:tailEnd len="sm" w="sm" type="none"/>
          </a:ln>
        </p:spPr>
        <p:txBody>
          <a:bodyPr anchorCtr="0" anchor="ctr" bIns="182875" lIns="182875" spcFirstLastPara="1" rIns="182875" wrap="square" tIns="182875"/>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18"/>
          <p:cNvSpPr txBox="1"/>
          <p:nvPr>
            <p:ph idx="1" type="body"/>
          </p:nvPr>
        </p:nvSpPr>
        <p:spPr>
          <a:xfrm rot="5400000">
            <a:off x="4545009" y="324171"/>
            <a:ext cx="3101983" cy="7729728"/>
          </a:xfrm>
          <a:prstGeom prst="rect">
            <a:avLst/>
          </a:prstGeom>
          <a:noFill/>
          <a:ln>
            <a:noFill/>
          </a:ln>
        </p:spPr>
        <p:txBody>
          <a:bodyPr anchorCtr="0" anchor="t" bIns="45700" lIns="91425" spcFirstLastPara="1" rIns="91425"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100" name="Google Shape;100;p18"/>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18"/>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18"/>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algn="ctr">
              <a:lnSpc>
                <a:spcPct val="100000"/>
              </a:lnSpc>
              <a:spcBef>
                <a:spcPts val="0"/>
              </a:spcBef>
              <a:spcAft>
                <a:spcPts val="0"/>
              </a:spcAft>
              <a:buNone/>
              <a:defRPr/>
            </a:lvl1pPr>
            <a:lvl2pPr indent="0" lvl="1" marL="0" algn="ctr">
              <a:lnSpc>
                <a:spcPct val="100000"/>
              </a:lnSpc>
              <a:spcBef>
                <a:spcPts val="0"/>
              </a:spcBef>
              <a:spcAft>
                <a:spcPts val="0"/>
              </a:spcAft>
              <a:buNone/>
              <a:defRPr/>
            </a:lvl2pPr>
            <a:lvl3pPr indent="0" lvl="2" marL="0" algn="ctr">
              <a:lnSpc>
                <a:spcPct val="100000"/>
              </a:lnSpc>
              <a:spcBef>
                <a:spcPts val="0"/>
              </a:spcBef>
              <a:spcAft>
                <a:spcPts val="0"/>
              </a:spcAft>
              <a:buNone/>
              <a:defRPr/>
            </a:lvl3pPr>
            <a:lvl4pPr indent="0" lvl="3" marL="0" algn="ctr">
              <a:lnSpc>
                <a:spcPct val="100000"/>
              </a:lnSpc>
              <a:spcBef>
                <a:spcPts val="0"/>
              </a:spcBef>
              <a:spcAft>
                <a:spcPts val="0"/>
              </a:spcAft>
              <a:buNone/>
              <a:defRPr/>
            </a:lvl4pPr>
            <a:lvl5pPr indent="0" lvl="4" marL="0" algn="ctr">
              <a:lnSpc>
                <a:spcPct val="100000"/>
              </a:lnSpc>
              <a:spcBef>
                <a:spcPts val="0"/>
              </a:spcBef>
              <a:spcAft>
                <a:spcPts val="0"/>
              </a:spcAft>
              <a:buNone/>
              <a:defRPr/>
            </a:lvl5pPr>
            <a:lvl6pPr indent="0" lvl="5" marL="0" algn="ctr">
              <a:lnSpc>
                <a:spcPct val="100000"/>
              </a:lnSpc>
              <a:spcBef>
                <a:spcPts val="0"/>
              </a:spcBef>
              <a:spcAft>
                <a:spcPts val="0"/>
              </a:spcAft>
              <a:buNone/>
              <a:defRPr/>
            </a:lvl6pPr>
            <a:lvl7pPr indent="0" lvl="6" marL="0" algn="ctr">
              <a:lnSpc>
                <a:spcPct val="100000"/>
              </a:lnSpc>
              <a:spcBef>
                <a:spcPts val="0"/>
              </a:spcBef>
              <a:spcAft>
                <a:spcPts val="0"/>
              </a:spcAft>
              <a:buNone/>
              <a:defRPr/>
            </a:lvl7pPr>
            <a:lvl8pPr indent="0" lvl="7" marL="0" algn="ctr">
              <a:lnSpc>
                <a:spcPct val="100000"/>
              </a:lnSpc>
              <a:spcBef>
                <a:spcPts val="0"/>
              </a:spcBef>
              <a:spcAft>
                <a:spcPts val="0"/>
              </a:spcAft>
              <a:buNone/>
              <a:defRPr/>
            </a:lvl8pPr>
            <a:lvl9pPr indent="0" lvl="8" marL="0" algn="ctr">
              <a:lnSpc>
                <a:spcPct val="100000"/>
              </a:lnSpc>
              <a:spcBef>
                <a:spcPts val="0"/>
              </a:spcBef>
              <a:spcAft>
                <a:spcPts val="0"/>
              </a:spcAft>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03" name="Shape 103"/>
        <p:cNvGrpSpPr/>
        <p:nvPr/>
      </p:nvGrpSpPr>
      <p:grpSpPr>
        <a:xfrm>
          <a:off x="0" y="0"/>
          <a:ext cx="0" cy="0"/>
          <a:chOff x="0" y="0"/>
          <a:chExt cx="0" cy="0"/>
        </a:xfrm>
      </p:grpSpPr>
      <p:sp>
        <p:nvSpPr>
          <p:cNvPr id="104" name="Google Shape;104;p19"/>
          <p:cNvSpPr txBox="1"/>
          <p:nvPr>
            <p:ph type="title"/>
          </p:nvPr>
        </p:nvSpPr>
        <p:spPr>
          <a:xfrm rot="5400000">
            <a:off x="6810676" y="2779696"/>
            <a:ext cx="4983480" cy="1298608"/>
          </a:xfrm>
          <a:prstGeom prst="rect">
            <a:avLst/>
          </a:prstGeom>
          <a:solidFill>
            <a:schemeClr val="lt1"/>
          </a:solidFill>
          <a:ln cap="sq" cmpd="sng" w="31750">
            <a:solidFill>
              <a:srgbClr val="3F3F3F"/>
            </a:solidFill>
            <a:prstDash val="solid"/>
            <a:miter lim="800000"/>
            <a:headEnd len="sm" w="sm" type="none"/>
            <a:tailEnd len="sm" w="sm" type="none"/>
          </a:ln>
        </p:spPr>
        <p:txBody>
          <a:bodyPr anchorCtr="0" anchor="ctr" bIns="182875" lIns="182875" spcFirstLastPara="1" rIns="182875" wrap="square" tIns="182875"/>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19"/>
          <p:cNvSpPr txBox="1"/>
          <p:nvPr>
            <p:ph idx="1" type="body"/>
          </p:nvPr>
        </p:nvSpPr>
        <p:spPr>
          <a:xfrm rot="5400000">
            <a:off x="2838640" y="329755"/>
            <a:ext cx="4983480" cy="6198489"/>
          </a:xfrm>
          <a:prstGeom prst="rect">
            <a:avLst/>
          </a:prstGeom>
          <a:noFill/>
          <a:ln>
            <a:noFill/>
          </a:ln>
        </p:spPr>
        <p:txBody>
          <a:bodyPr anchorCtr="0" anchor="t" bIns="45700" lIns="91425" spcFirstLastPara="1" rIns="91425" wrap="square" tIns="45700"/>
          <a:lstStyle>
            <a:lvl1pPr indent="-342900" lvl="0" marL="457200" algn="l">
              <a:lnSpc>
                <a:spcPct val="100000"/>
              </a:lnSpc>
              <a:spcBef>
                <a:spcPts val="1000"/>
              </a:spcBef>
              <a:spcAft>
                <a:spcPts val="0"/>
              </a:spcAft>
              <a:buSzPts val="1800"/>
              <a:buChar char="•"/>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100000"/>
              </a:lnSpc>
              <a:spcBef>
                <a:spcPts val="1000"/>
              </a:spcBef>
              <a:spcAft>
                <a:spcPts val="0"/>
              </a:spcAft>
              <a:buSzPts val="1800"/>
              <a:buChar char="•"/>
              <a:defRPr/>
            </a:lvl6pPr>
            <a:lvl7pPr indent="-342900" lvl="6" marL="3200400" algn="l">
              <a:lnSpc>
                <a:spcPct val="100000"/>
              </a:lnSpc>
              <a:spcBef>
                <a:spcPts val="1000"/>
              </a:spcBef>
              <a:spcAft>
                <a:spcPts val="0"/>
              </a:spcAft>
              <a:buSzPts val="1800"/>
              <a:buChar char="•"/>
              <a:defRPr/>
            </a:lvl7pPr>
            <a:lvl8pPr indent="-342900" lvl="7" marL="3657600" algn="l">
              <a:lnSpc>
                <a:spcPct val="100000"/>
              </a:lnSpc>
              <a:spcBef>
                <a:spcPts val="1000"/>
              </a:spcBef>
              <a:spcAft>
                <a:spcPts val="0"/>
              </a:spcAft>
              <a:buSzPts val="1800"/>
              <a:buChar char="•"/>
              <a:defRPr/>
            </a:lvl8pPr>
            <a:lvl9pPr indent="-342900" lvl="8" marL="4114800" algn="l">
              <a:lnSpc>
                <a:spcPct val="100000"/>
              </a:lnSpc>
              <a:spcBef>
                <a:spcPts val="1000"/>
              </a:spcBef>
              <a:spcAft>
                <a:spcPts val="0"/>
              </a:spcAft>
              <a:buSzPts val="1800"/>
              <a:buChar char="•"/>
              <a:defRPr/>
            </a:lvl9pPr>
          </a:lstStyle>
          <a:p/>
        </p:txBody>
      </p:sp>
      <p:sp>
        <p:nvSpPr>
          <p:cNvPr id="106" name="Google Shape;106;p19"/>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19"/>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19"/>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algn="ctr">
              <a:lnSpc>
                <a:spcPct val="100000"/>
              </a:lnSpc>
              <a:spcBef>
                <a:spcPts val="0"/>
              </a:spcBef>
              <a:spcAft>
                <a:spcPts val="0"/>
              </a:spcAft>
              <a:buNone/>
              <a:defRPr/>
            </a:lvl1pPr>
            <a:lvl2pPr indent="0" lvl="1" marL="0" algn="ctr">
              <a:lnSpc>
                <a:spcPct val="100000"/>
              </a:lnSpc>
              <a:spcBef>
                <a:spcPts val="0"/>
              </a:spcBef>
              <a:spcAft>
                <a:spcPts val="0"/>
              </a:spcAft>
              <a:buNone/>
              <a:defRPr/>
            </a:lvl2pPr>
            <a:lvl3pPr indent="0" lvl="2" marL="0" algn="ctr">
              <a:lnSpc>
                <a:spcPct val="100000"/>
              </a:lnSpc>
              <a:spcBef>
                <a:spcPts val="0"/>
              </a:spcBef>
              <a:spcAft>
                <a:spcPts val="0"/>
              </a:spcAft>
              <a:buNone/>
              <a:defRPr/>
            </a:lvl3pPr>
            <a:lvl4pPr indent="0" lvl="3" marL="0" algn="ctr">
              <a:lnSpc>
                <a:spcPct val="100000"/>
              </a:lnSpc>
              <a:spcBef>
                <a:spcPts val="0"/>
              </a:spcBef>
              <a:spcAft>
                <a:spcPts val="0"/>
              </a:spcAft>
              <a:buNone/>
              <a:defRPr/>
            </a:lvl4pPr>
            <a:lvl5pPr indent="0" lvl="4" marL="0" algn="ctr">
              <a:lnSpc>
                <a:spcPct val="100000"/>
              </a:lnSpc>
              <a:spcBef>
                <a:spcPts val="0"/>
              </a:spcBef>
              <a:spcAft>
                <a:spcPts val="0"/>
              </a:spcAft>
              <a:buNone/>
              <a:defRPr/>
            </a:lvl5pPr>
            <a:lvl6pPr indent="0" lvl="5" marL="0" algn="ctr">
              <a:lnSpc>
                <a:spcPct val="100000"/>
              </a:lnSpc>
              <a:spcBef>
                <a:spcPts val="0"/>
              </a:spcBef>
              <a:spcAft>
                <a:spcPts val="0"/>
              </a:spcAft>
              <a:buNone/>
              <a:defRPr/>
            </a:lvl6pPr>
            <a:lvl7pPr indent="0" lvl="6" marL="0" algn="ctr">
              <a:lnSpc>
                <a:spcPct val="100000"/>
              </a:lnSpc>
              <a:spcBef>
                <a:spcPts val="0"/>
              </a:spcBef>
              <a:spcAft>
                <a:spcPts val="0"/>
              </a:spcAft>
              <a:buNone/>
              <a:defRPr/>
            </a:lvl7pPr>
            <a:lvl8pPr indent="0" lvl="7" marL="0" algn="ctr">
              <a:lnSpc>
                <a:spcPct val="100000"/>
              </a:lnSpc>
              <a:spcBef>
                <a:spcPts val="0"/>
              </a:spcBef>
              <a:spcAft>
                <a:spcPts val="0"/>
              </a:spcAft>
              <a:buNone/>
              <a:defRPr/>
            </a:lvl8pPr>
            <a:lvl9pPr indent="0" lvl="8" marL="0" algn="ctr">
              <a:lnSpc>
                <a:spcPct val="100000"/>
              </a:lnSpc>
              <a:spcBef>
                <a:spcPts val="0"/>
              </a:spcBef>
              <a:spcAft>
                <a:spcPts val="0"/>
              </a:spcAft>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2231136" y="964692"/>
            <a:ext cx="7729728" cy="1188720"/>
          </a:xfrm>
          <a:prstGeom prst="rect">
            <a:avLst/>
          </a:prstGeom>
          <a:solidFill>
            <a:schemeClr val="lt1"/>
          </a:solidFill>
          <a:ln cap="sq" cmpd="sng" w="31750">
            <a:solidFill>
              <a:srgbClr val="3F3F3F"/>
            </a:solidFill>
            <a:prstDash val="solid"/>
            <a:miter lim="800000"/>
            <a:headEnd len="sm" w="sm" type="none"/>
            <a:tailEnd len="sm" w="sm" type="none"/>
          </a:ln>
        </p:spPr>
        <p:txBody>
          <a:bodyPr anchorCtr="0" anchor="ctr" bIns="182875" lIns="182875" spcFirstLastPara="1" rIns="182875" wrap="square" tIns="182875"/>
          <a:lstStyle>
            <a:lvl1pPr lvl="0" marR="0" rtl="0" algn="ctr">
              <a:lnSpc>
                <a:spcPct val="90000"/>
              </a:lnSpc>
              <a:spcBef>
                <a:spcPts val="0"/>
              </a:spcBef>
              <a:spcAft>
                <a:spcPts val="0"/>
              </a:spcAft>
              <a:buClr>
                <a:srgbClr val="262626"/>
              </a:buClr>
              <a:buSzPts val="2800"/>
              <a:buFont typeface="Cabin"/>
              <a:buNone/>
              <a:defRPr b="0" i="0" sz="2800" u="none" cap="none" strike="noStrike">
                <a:solidFill>
                  <a:srgbClr val="262626"/>
                </a:solidFill>
                <a:latin typeface="Cabin"/>
                <a:ea typeface="Cabin"/>
                <a:cs typeface="Cabin"/>
                <a:sym typeface="Cab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2231136" y="2638044"/>
            <a:ext cx="7729728" cy="3101983"/>
          </a:xfrm>
          <a:prstGeom prst="rect">
            <a:avLst/>
          </a:prstGeom>
          <a:noFill/>
          <a:ln>
            <a:noFill/>
          </a:ln>
        </p:spPr>
        <p:txBody>
          <a:bodyPr anchorCtr="0" anchor="t" bIns="45700" lIns="91425" spcFirstLastPara="1" rIns="91425" wrap="square" tIns="45700"/>
          <a:lstStyle>
            <a:lvl1pPr indent="-342900" lvl="0" marL="457200" marR="0" rtl="0" algn="l">
              <a:lnSpc>
                <a:spcPct val="100000"/>
              </a:lnSpc>
              <a:spcBef>
                <a:spcPts val="1000"/>
              </a:spcBef>
              <a:spcAft>
                <a:spcPts val="0"/>
              </a:spcAft>
              <a:buClr>
                <a:schemeClr val="accent2"/>
              </a:buClr>
              <a:buSzPts val="1800"/>
              <a:buFont typeface="Arial"/>
              <a:buChar char="•"/>
              <a:defRPr b="0" i="0" sz="1800" u="none" cap="none" strike="noStrike">
                <a:solidFill>
                  <a:srgbClr val="262626"/>
                </a:solidFill>
                <a:latin typeface="Cabin"/>
                <a:ea typeface="Cabin"/>
                <a:cs typeface="Cabin"/>
                <a:sym typeface="Cabin"/>
              </a:defRPr>
            </a:lvl1pPr>
            <a:lvl2pPr indent="-330200" lvl="1" marL="914400" marR="0" rtl="0" algn="l">
              <a:lnSpc>
                <a:spcPct val="100000"/>
              </a:lnSpc>
              <a:spcBef>
                <a:spcPts val="1000"/>
              </a:spcBef>
              <a:spcAft>
                <a:spcPts val="0"/>
              </a:spcAft>
              <a:buClr>
                <a:schemeClr val="accent2"/>
              </a:buClr>
              <a:buSzPts val="1600"/>
              <a:buFont typeface="Arial"/>
              <a:buChar char="•"/>
              <a:defRPr b="0" i="0" sz="1600" u="none" cap="none" strike="noStrike">
                <a:solidFill>
                  <a:srgbClr val="262626"/>
                </a:solidFill>
                <a:latin typeface="Cabin"/>
                <a:ea typeface="Cabin"/>
                <a:cs typeface="Cabin"/>
                <a:sym typeface="Cabin"/>
              </a:defRPr>
            </a:lvl2pPr>
            <a:lvl3pPr indent="-330200" lvl="2" marL="1371600" marR="0" rtl="0" algn="l">
              <a:lnSpc>
                <a:spcPct val="100000"/>
              </a:lnSpc>
              <a:spcBef>
                <a:spcPts val="1000"/>
              </a:spcBef>
              <a:spcAft>
                <a:spcPts val="0"/>
              </a:spcAft>
              <a:buClr>
                <a:schemeClr val="accent2"/>
              </a:buClr>
              <a:buSzPts val="1600"/>
              <a:buFont typeface="Arial"/>
              <a:buChar char="•"/>
              <a:defRPr b="0" i="0" sz="1600" u="none" cap="none" strike="noStrike">
                <a:solidFill>
                  <a:srgbClr val="262626"/>
                </a:solidFill>
                <a:latin typeface="Cabin"/>
                <a:ea typeface="Cabin"/>
                <a:cs typeface="Cabin"/>
                <a:sym typeface="Cabin"/>
              </a:defRPr>
            </a:lvl3pPr>
            <a:lvl4pPr indent="-330200" lvl="3" marL="1828800" marR="0" rtl="0" algn="l">
              <a:lnSpc>
                <a:spcPct val="100000"/>
              </a:lnSpc>
              <a:spcBef>
                <a:spcPts val="1000"/>
              </a:spcBef>
              <a:spcAft>
                <a:spcPts val="0"/>
              </a:spcAft>
              <a:buClr>
                <a:schemeClr val="accent2"/>
              </a:buClr>
              <a:buSzPts val="1600"/>
              <a:buFont typeface="Arial"/>
              <a:buChar char="•"/>
              <a:defRPr b="0" i="0" sz="1600" u="none" cap="none" strike="noStrike">
                <a:solidFill>
                  <a:srgbClr val="262626"/>
                </a:solidFill>
                <a:latin typeface="Cabin"/>
                <a:ea typeface="Cabin"/>
                <a:cs typeface="Cabin"/>
                <a:sym typeface="Cabin"/>
              </a:defRPr>
            </a:lvl4pPr>
            <a:lvl5pPr indent="-330200" lvl="4" marL="2286000" marR="0" rtl="0" algn="l">
              <a:lnSpc>
                <a:spcPct val="100000"/>
              </a:lnSpc>
              <a:spcBef>
                <a:spcPts val="1000"/>
              </a:spcBef>
              <a:spcAft>
                <a:spcPts val="0"/>
              </a:spcAft>
              <a:buClr>
                <a:schemeClr val="accent2"/>
              </a:buClr>
              <a:buSzPts val="1600"/>
              <a:buFont typeface="Arial"/>
              <a:buChar char="•"/>
              <a:defRPr b="0" i="0" sz="1600" u="none" cap="none" strike="noStrike">
                <a:solidFill>
                  <a:srgbClr val="262626"/>
                </a:solidFill>
                <a:latin typeface="Cabin"/>
                <a:ea typeface="Cabin"/>
                <a:cs typeface="Cabin"/>
                <a:sym typeface="Cabin"/>
              </a:defRPr>
            </a:lvl5pPr>
            <a:lvl6pPr indent="-330200" lvl="5" marL="2743200" marR="0" rtl="0" algn="l">
              <a:lnSpc>
                <a:spcPct val="100000"/>
              </a:lnSpc>
              <a:spcBef>
                <a:spcPts val="1000"/>
              </a:spcBef>
              <a:spcAft>
                <a:spcPts val="0"/>
              </a:spcAft>
              <a:buClr>
                <a:schemeClr val="accent2"/>
              </a:buClr>
              <a:buSzPts val="1600"/>
              <a:buFont typeface="Arial"/>
              <a:buChar char="•"/>
              <a:defRPr b="0" i="0" sz="1600" u="none" cap="none" strike="noStrike">
                <a:solidFill>
                  <a:schemeClr val="dk1"/>
                </a:solidFill>
                <a:latin typeface="Cabin"/>
                <a:ea typeface="Cabin"/>
                <a:cs typeface="Cabin"/>
                <a:sym typeface="Cabin"/>
              </a:defRPr>
            </a:lvl6pPr>
            <a:lvl7pPr indent="-330200" lvl="6" marL="3200400" marR="0" rtl="0" algn="l">
              <a:lnSpc>
                <a:spcPct val="100000"/>
              </a:lnSpc>
              <a:spcBef>
                <a:spcPts val="1000"/>
              </a:spcBef>
              <a:spcAft>
                <a:spcPts val="0"/>
              </a:spcAft>
              <a:buClr>
                <a:schemeClr val="accent2"/>
              </a:buClr>
              <a:buSzPts val="1600"/>
              <a:buFont typeface="Arial"/>
              <a:buChar char="•"/>
              <a:defRPr b="0" i="0" sz="1600" u="none" cap="none" strike="noStrike">
                <a:solidFill>
                  <a:schemeClr val="dk1"/>
                </a:solidFill>
                <a:latin typeface="Cabin"/>
                <a:ea typeface="Cabin"/>
                <a:cs typeface="Cabin"/>
                <a:sym typeface="Cabin"/>
              </a:defRPr>
            </a:lvl7pPr>
            <a:lvl8pPr indent="-330200" lvl="7" marL="3657600" marR="0" rtl="0" algn="l">
              <a:lnSpc>
                <a:spcPct val="100000"/>
              </a:lnSpc>
              <a:spcBef>
                <a:spcPts val="1000"/>
              </a:spcBef>
              <a:spcAft>
                <a:spcPts val="0"/>
              </a:spcAft>
              <a:buClr>
                <a:schemeClr val="accent2"/>
              </a:buClr>
              <a:buSzPts val="1600"/>
              <a:buFont typeface="Arial"/>
              <a:buChar char="•"/>
              <a:defRPr b="0" i="0" sz="1600" u="none" cap="none" strike="noStrike">
                <a:solidFill>
                  <a:schemeClr val="dk1"/>
                </a:solidFill>
                <a:latin typeface="Cabin"/>
                <a:ea typeface="Cabin"/>
                <a:cs typeface="Cabin"/>
                <a:sym typeface="Cabin"/>
              </a:defRPr>
            </a:lvl8pPr>
            <a:lvl9pPr indent="-330200" lvl="8" marL="4114800" marR="0" rtl="0" algn="l">
              <a:lnSpc>
                <a:spcPct val="100000"/>
              </a:lnSpc>
              <a:spcBef>
                <a:spcPts val="1000"/>
              </a:spcBef>
              <a:spcAft>
                <a:spcPts val="0"/>
              </a:spcAft>
              <a:buClr>
                <a:schemeClr val="accent2"/>
              </a:buClr>
              <a:buSzPts val="1600"/>
              <a:buFont typeface="Arial"/>
              <a:buChar char="•"/>
              <a:defRPr b="0" i="0" sz="1600" u="none" cap="none" strike="noStrike">
                <a:solidFill>
                  <a:schemeClr val="dk1"/>
                </a:solidFill>
                <a:latin typeface="Cabin"/>
                <a:ea typeface="Cabin"/>
                <a:cs typeface="Cabin"/>
                <a:sym typeface="Cabin"/>
              </a:defRPr>
            </a:lvl9pPr>
          </a:lstStyle>
          <a:p/>
        </p:txBody>
      </p:sp>
      <p:sp>
        <p:nvSpPr>
          <p:cNvPr id="12" name="Google Shape;12;p1"/>
          <p:cNvSpPr txBox="1"/>
          <p:nvPr>
            <p:ph idx="10" type="dt"/>
          </p:nvPr>
        </p:nvSpPr>
        <p:spPr>
          <a:xfrm>
            <a:off x="7821429" y="6238816"/>
            <a:ext cx="2753746" cy="323968"/>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SzPts val="1400"/>
              <a:buNone/>
              <a:defRPr b="0" i="0" sz="105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3" name="Google Shape;13;p1"/>
          <p:cNvSpPr txBox="1"/>
          <p:nvPr>
            <p:ph idx="11" type="ftr"/>
          </p:nvPr>
        </p:nvSpPr>
        <p:spPr>
          <a:xfrm>
            <a:off x="1600200" y="6236208"/>
            <a:ext cx="5901189" cy="32004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05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4" name="Google Shape;14;p1"/>
          <p:cNvSpPr/>
          <p:nvPr>
            <p:ph idx="12" type="sldNum"/>
          </p:nvPr>
        </p:nvSpPr>
        <p:spPr>
          <a:xfrm>
            <a:off x="10758922" y="6217920"/>
            <a:ext cx="365760" cy="365760"/>
          </a:xfrm>
          <a:prstGeom prst="ellipse">
            <a:avLst/>
          </a:prstGeom>
          <a:solidFill>
            <a:srgbClr val="1D1D1D">
              <a:alpha val="69803"/>
            </a:srgbClr>
          </a:solidFill>
          <a:ln>
            <a:noFill/>
          </a:ln>
        </p:spPr>
        <p:txBody>
          <a:bodyPr anchorCtr="0" anchor="ctr" bIns="45700" lIns="18275" spcFirstLastPara="1" rIns="18275" wrap="square" tIns="45700">
            <a:noAutofit/>
          </a:bodyPr>
          <a:lstStyle>
            <a:lvl1pPr indent="0" lvl="0" marL="0" marR="0" rtl="0" algn="ctr">
              <a:lnSpc>
                <a:spcPct val="100000"/>
              </a:lnSpc>
              <a:spcBef>
                <a:spcPts val="0"/>
              </a:spcBef>
              <a:spcAft>
                <a:spcPts val="0"/>
              </a:spcAft>
              <a:buNone/>
              <a:defRPr b="0" i="0" sz="1100" u="none" cap="none" strike="noStrike">
                <a:solidFill>
                  <a:srgbClr val="FFFFFF"/>
                </a:solidFill>
                <a:latin typeface="Arial"/>
                <a:ea typeface="Arial"/>
                <a:cs typeface="Arial"/>
                <a:sym typeface="Arial"/>
              </a:defRPr>
            </a:lvl1pPr>
            <a:lvl2pPr indent="0" lvl="1" marL="0" marR="0" rtl="0" algn="ctr">
              <a:lnSpc>
                <a:spcPct val="100000"/>
              </a:lnSpc>
              <a:spcBef>
                <a:spcPts val="0"/>
              </a:spcBef>
              <a:spcAft>
                <a:spcPts val="0"/>
              </a:spcAft>
              <a:buNone/>
              <a:defRPr b="0" i="0" sz="1100" u="none" cap="none" strike="noStrike">
                <a:solidFill>
                  <a:srgbClr val="FFFFFF"/>
                </a:solidFill>
                <a:latin typeface="Arial"/>
                <a:ea typeface="Arial"/>
                <a:cs typeface="Arial"/>
                <a:sym typeface="Arial"/>
              </a:defRPr>
            </a:lvl2pPr>
            <a:lvl3pPr indent="0" lvl="2" marL="0" marR="0" rtl="0" algn="ctr">
              <a:lnSpc>
                <a:spcPct val="100000"/>
              </a:lnSpc>
              <a:spcBef>
                <a:spcPts val="0"/>
              </a:spcBef>
              <a:spcAft>
                <a:spcPts val="0"/>
              </a:spcAft>
              <a:buNone/>
              <a:defRPr b="0" i="0" sz="1100" u="none" cap="none" strike="noStrike">
                <a:solidFill>
                  <a:srgbClr val="FFFFFF"/>
                </a:solidFill>
                <a:latin typeface="Arial"/>
                <a:ea typeface="Arial"/>
                <a:cs typeface="Arial"/>
                <a:sym typeface="Arial"/>
              </a:defRPr>
            </a:lvl3pPr>
            <a:lvl4pPr indent="0" lvl="3" marL="0" marR="0" rtl="0" algn="ctr">
              <a:lnSpc>
                <a:spcPct val="100000"/>
              </a:lnSpc>
              <a:spcBef>
                <a:spcPts val="0"/>
              </a:spcBef>
              <a:spcAft>
                <a:spcPts val="0"/>
              </a:spcAft>
              <a:buNone/>
              <a:defRPr b="0" i="0" sz="1100" u="none" cap="none" strike="noStrike">
                <a:solidFill>
                  <a:srgbClr val="FFFFFF"/>
                </a:solidFill>
                <a:latin typeface="Arial"/>
                <a:ea typeface="Arial"/>
                <a:cs typeface="Arial"/>
                <a:sym typeface="Arial"/>
              </a:defRPr>
            </a:lvl4pPr>
            <a:lvl5pPr indent="0" lvl="4" marL="0" marR="0" rtl="0" algn="ctr">
              <a:lnSpc>
                <a:spcPct val="100000"/>
              </a:lnSpc>
              <a:spcBef>
                <a:spcPts val="0"/>
              </a:spcBef>
              <a:spcAft>
                <a:spcPts val="0"/>
              </a:spcAft>
              <a:buNone/>
              <a:defRPr b="0" i="0" sz="1100" u="none" cap="none" strike="noStrike">
                <a:solidFill>
                  <a:srgbClr val="FFFFFF"/>
                </a:solidFill>
                <a:latin typeface="Arial"/>
                <a:ea typeface="Arial"/>
                <a:cs typeface="Arial"/>
                <a:sym typeface="Arial"/>
              </a:defRPr>
            </a:lvl5pPr>
            <a:lvl6pPr indent="0" lvl="5" marL="0" marR="0" rtl="0" algn="ctr">
              <a:lnSpc>
                <a:spcPct val="100000"/>
              </a:lnSpc>
              <a:spcBef>
                <a:spcPts val="0"/>
              </a:spcBef>
              <a:spcAft>
                <a:spcPts val="0"/>
              </a:spcAft>
              <a:buNone/>
              <a:defRPr b="0" i="0" sz="1100" u="none" cap="none" strike="noStrike">
                <a:solidFill>
                  <a:srgbClr val="FFFFFF"/>
                </a:solidFill>
                <a:latin typeface="Arial"/>
                <a:ea typeface="Arial"/>
                <a:cs typeface="Arial"/>
                <a:sym typeface="Arial"/>
              </a:defRPr>
            </a:lvl6pPr>
            <a:lvl7pPr indent="0" lvl="6" marL="0" marR="0" rtl="0" algn="ctr">
              <a:lnSpc>
                <a:spcPct val="100000"/>
              </a:lnSpc>
              <a:spcBef>
                <a:spcPts val="0"/>
              </a:spcBef>
              <a:spcAft>
                <a:spcPts val="0"/>
              </a:spcAft>
              <a:buNone/>
              <a:defRPr b="0" i="0" sz="1100" u="none" cap="none" strike="noStrike">
                <a:solidFill>
                  <a:srgbClr val="FFFFFF"/>
                </a:solidFill>
                <a:latin typeface="Arial"/>
                <a:ea typeface="Arial"/>
                <a:cs typeface="Arial"/>
                <a:sym typeface="Arial"/>
              </a:defRPr>
            </a:lvl7pPr>
            <a:lvl8pPr indent="0" lvl="7" marL="0" marR="0" rtl="0" algn="ctr">
              <a:lnSpc>
                <a:spcPct val="100000"/>
              </a:lnSpc>
              <a:spcBef>
                <a:spcPts val="0"/>
              </a:spcBef>
              <a:spcAft>
                <a:spcPts val="0"/>
              </a:spcAft>
              <a:buNone/>
              <a:defRPr b="0" i="0" sz="1100" u="none" cap="none" strike="noStrike">
                <a:solidFill>
                  <a:srgbClr val="FFFFFF"/>
                </a:solidFill>
                <a:latin typeface="Arial"/>
                <a:ea typeface="Arial"/>
                <a:cs typeface="Arial"/>
                <a:sym typeface="Arial"/>
              </a:defRPr>
            </a:lvl8pPr>
            <a:lvl9pPr indent="0" lvl="8" marL="0" marR="0" rtl="0" algn="ctr">
              <a:lnSpc>
                <a:spcPct val="100000"/>
              </a:lnSpc>
              <a:spcBef>
                <a:spcPts val="0"/>
              </a:spcBef>
              <a:spcAft>
                <a:spcPts val="0"/>
              </a:spcAft>
              <a:buNone/>
              <a:defRPr b="0" i="0" sz="1100" u="none" cap="none" strike="noStrike">
                <a:solidFill>
                  <a:srgbClr val="FFFFFF"/>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www.introtoie.com/" TargetMode="External"/><Relationship Id="rId4" Type="http://schemas.openxmlformats.org/officeDocument/2006/relationships/hyperlink" Target="https://aimath.org/textbooks/" TargetMode="External"/><Relationship Id="rId5" Type="http://schemas.openxmlformats.org/officeDocument/2006/relationships/hyperlink" Target="https://openstax.org/" TargetMode="External"/><Relationship Id="rId6" Type="http://schemas.openxmlformats.org/officeDocument/2006/relationships/hyperlink" Target="https://open.umn.edu/opentextbooks/" TargetMode="External"/><Relationship Id="rId7" Type="http://schemas.openxmlformats.org/officeDocument/2006/relationships/hyperlink" Target="https://www.oercommons.org/" TargetMode="External"/><Relationship Id="rId8" Type="http://schemas.openxmlformats.org/officeDocument/2006/relationships/hyperlink" Target="https://www.merlot.org/merlot/index.ht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www.cccoer.org/community-email/" TargetMode="External"/><Relationship Id="rId4" Type="http://schemas.openxmlformats.org/officeDocument/2006/relationships/hyperlink" Target="http://www.unesco.org/new/en/communication-and-information/access-to-knowledge/open-educational-resources/what-are-open-educational-resources-oer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16.jpg"/><Relationship Id="rId5"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hyperlink" Target="https://writing.colostate.edu/" TargetMode="Externa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15.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mailto:meg.brown-sica@coloradostate.edu" TargetMode="External"/><Relationship Id="rId4" Type="http://schemas.openxmlformats.org/officeDocument/2006/relationships/hyperlink" Target="mailto:spencer.ellis@dhe.state.co.us" TargetMode="External"/><Relationship Id="rId9" Type="http://schemas.openxmlformats.org/officeDocument/2006/relationships/hyperlink" Target="https://creativecommons.org/licenses/by/4.0/" TargetMode="External"/><Relationship Id="rId5" Type="http://schemas.openxmlformats.org/officeDocument/2006/relationships/hyperlink" Target="mailto:tina.parscal@cccs.edu" TargetMode="External"/><Relationship Id="rId6" Type="http://schemas.openxmlformats.org/officeDocument/2006/relationships/hyperlink" Target="mailto:jonathan.poritz@csupueblo.edu" TargetMode="External"/><Relationship Id="rId7" Type="http://schemas.openxmlformats.org/officeDocument/2006/relationships/hyperlink" Target="https://poritz.net/jonathan" TargetMode="External"/><Relationship Id="rId8"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F9FFF"/>
        </a:solidFill>
      </p:bgPr>
    </p:bg>
    <p:spTree>
      <p:nvGrpSpPr>
        <p:cNvPr id="112" name="Shape 112"/>
        <p:cNvGrpSpPr/>
        <p:nvPr/>
      </p:nvGrpSpPr>
      <p:grpSpPr>
        <a:xfrm>
          <a:off x="0" y="0"/>
          <a:ext cx="0" cy="0"/>
          <a:chOff x="0" y="0"/>
          <a:chExt cx="0" cy="0"/>
        </a:xfrm>
      </p:grpSpPr>
      <p:sp>
        <p:nvSpPr>
          <p:cNvPr id="113" name="Google Shape;113;p20"/>
          <p:cNvSpPr txBox="1"/>
          <p:nvPr>
            <p:ph idx="1" type="body"/>
          </p:nvPr>
        </p:nvSpPr>
        <p:spPr>
          <a:xfrm>
            <a:off x="7736176" y="6004600"/>
            <a:ext cx="3330600" cy="3651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5D676F"/>
              </a:buClr>
              <a:buSzPts val="1200"/>
              <a:buNone/>
            </a:pPr>
            <a:r>
              <a:rPr lang="en-US" sz="2800">
                <a:solidFill>
                  <a:schemeClr val="lt1"/>
                </a:solidFill>
              </a:rPr>
              <a:t>January 30, 2019</a:t>
            </a:r>
            <a:endParaRPr sz="2800">
              <a:solidFill>
                <a:schemeClr val="lt1"/>
              </a:solidFill>
            </a:endParaRPr>
          </a:p>
        </p:txBody>
      </p:sp>
      <p:sp>
        <p:nvSpPr>
          <p:cNvPr id="114" name="Google Shape;114;p20"/>
          <p:cNvSpPr txBox="1"/>
          <p:nvPr>
            <p:ph type="title"/>
          </p:nvPr>
        </p:nvSpPr>
        <p:spPr>
          <a:xfrm>
            <a:off x="654909" y="822643"/>
            <a:ext cx="10363200" cy="312419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11000"/>
              <a:buFont typeface="Arial"/>
              <a:buNone/>
            </a:pPr>
            <a:r>
              <a:rPr b="1" lang="en-US" sz="7200">
                <a:solidFill>
                  <a:schemeClr val="lt1"/>
                </a:solidFill>
                <a:latin typeface="Trebuchet MS"/>
                <a:ea typeface="Trebuchet MS"/>
                <a:cs typeface="Trebuchet MS"/>
                <a:sym typeface="Trebuchet MS"/>
              </a:rPr>
              <a:t>COLORADO’S</a:t>
            </a:r>
            <a:br>
              <a:rPr b="1" lang="en-US" sz="7200">
                <a:solidFill>
                  <a:schemeClr val="lt1"/>
                </a:solidFill>
                <a:latin typeface="Trebuchet MS"/>
                <a:ea typeface="Trebuchet MS"/>
                <a:cs typeface="Trebuchet MS"/>
                <a:sym typeface="Trebuchet MS"/>
              </a:rPr>
            </a:br>
            <a:r>
              <a:rPr b="1" lang="en-US" sz="7200">
                <a:solidFill>
                  <a:schemeClr val="lt1"/>
                </a:solidFill>
                <a:latin typeface="Trebuchet MS"/>
                <a:ea typeface="Trebuchet MS"/>
                <a:cs typeface="Trebuchet MS"/>
                <a:sym typeface="Trebuchet MS"/>
              </a:rPr>
              <a:t>OER </a:t>
            </a:r>
            <a:br>
              <a:rPr b="1" lang="en-US" sz="7200">
                <a:solidFill>
                  <a:schemeClr val="lt1"/>
                </a:solidFill>
                <a:latin typeface="Trebuchet MS"/>
                <a:ea typeface="Trebuchet MS"/>
                <a:cs typeface="Trebuchet MS"/>
                <a:sym typeface="Trebuchet MS"/>
              </a:rPr>
            </a:br>
            <a:r>
              <a:rPr b="1" lang="en-US" sz="7200">
                <a:solidFill>
                  <a:schemeClr val="lt1"/>
                </a:solidFill>
                <a:latin typeface="Trebuchet MS"/>
                <a:ea typeface="Trebuchet MS"/>
                <a:cs typeface="Trebuchet MS"/>
                <a:sym typeface="Trebuchet MS"/>
              </a:rPr>
              <a:t>INITIATIVE</a:t>
            </a:r>
            <a:endParaRPr b="1" sz="7200">
              <a:solidFill>
                <a:schemeClr val="lt1"/>
              </a:solidFill>
              <a:latin typeface="Trebuchet MS"/>
              <a:ea typeface="Trebuchet MS"/>
              <a:cs typeface="Trebuchet MS"/>
              <a:sym typeface="Trebuchet MS"/>
            </a:endParaRPr>
          </a:p>
        </p:txBody>
      </p:sp>
      <p:sp>
        <p:nvSpPr>
          <p:cNvPr id="115" name="Google Shape;115;p20"/>
          <p:cNvSpPr txBox="1"/>
          <p:nvPr>
            <p:ph idx="2" type="body"/>
          </p:nvPr>
        </p:nvSpPr>
        <p:spPr>
          <a:xfrm>
            <a:off x="736601" y="4441833"/>
            <a:ext cx="10363200" cy="490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n-US" sz="2600"/>
              <a:t>Meg Brown-Sica, </a:t>
            </a:r>
            <a:r>
              <a:rPr lang="en-US" sz="2600">
                <a:solidFill>
                  <a:schemeClr val="lt1"/>
                </a:solidFill>
              </a:rPr>
              <a:t>Spencer Ellis, </a:t>
            </a:r>
            <a:r>
              <a:rPr lang="en-US" sz="2600"/>
              <a:t>Tina Parscal, &amp; </a:t>
            </a:r>
            <a:r>
              <a:rPr lang="en-US" sz="2600">
                <a:solidFill>
                  <a:schemeClr val="lt1"/>
                </a:solidFill>
              </a:rPr>
              <a:t>Jonathan Poritz</a:t>
            </a:r>
            <a:endParaRPr sz="2600">
              <a:solidFill>
                <a:schemeClr val="lt1"/>
              </a:solidFill>
            </a:endParaRPr>
          </a:p>
        </p:txBody>
      </p:sp>
      <p:sp>
        <p:nvSpPr>
          <p:cNvPr descr="mage result for COLORADO FLAG" id="116" name="Google Shape;116;p20"/>
          <p:cNvSpPr/>
          <p:nvPr/>
        </p:nvSpPr>
        <p:spPr>
          <a:xfrm>
            <a:off x="0" y="0"/>
            <a:ext cx="4286250" cy="2857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descr="mage result for COLORADO FLAG" id="117" name="Google Shape;117;p20"/>
          <p:cNvSpPr/>
          <p:nvPr/>
        </p:nvSpPr>
        <p:spPr>
          <a:xfrm>
            <a:off x="152400" y="152400"/>
            <a:ext cx="4286250" cy="2857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18" name="Google Shape;118;p20"/>
          <p:cNvPicPr preferRelativeResize="0"/>
          <p:nvPr/>
        </p:nvPicPr>
        <p:blipFill rotWithShape="1">
          <a:blip r:embed="rId3">
            <a:alphaModFix/>
          </a:blip>
          <a:srcRect b="0" l="0" r="0" t="0"/>
          <a:stretch/>
        </p:blipFill>
        <p:spPr>
          <a:xfrm>
            <a:off x="7736184" y="1189167"/>
            <a:ext cx="3586724" cy="23911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F9FFF"/>
        </a:solidFill>
      </p:bgPr>
    </p:bg>
    <p:spTree>
      <p:nvGrpSpPr>
        <p:cNvPr id="122" name="Shape 122"/>
        <p:cNvGrpSpPr/>
        <p:nvPr/>
      </p:nvGrpSpPr>
      <p:grpSpPr>
        <a:xfrm>
          <a:off x="0" y="0"/>
          <a:ext cx="0" cy="0"/>
          <a:chOff x="0" y="0"/>
          <a:chExt cx="0" cy="0"/>
        </a:xfrm>
      </p:grpSpPr>
      <p:sp>
        <p:nvSpPr>
          <p:cNvPr id="123" name="Google Shape;123;p21"/>
          <p:cNvSpPr txBox="1"/>
          <p:nvPr>
            <p:ph type="title"/>
          </p:nvPr>
        </p:nvSpPr>
        <p:spPr>
          <a:xfrm>
            <a:off x="2231136" y="522742"/>
            <a:ext cx="7729800" cy="1188600"/>
          </a:xfrm>
          <a:prstGeom prst="rect">
            <a:avLst/>
          </a:prstGeom>
          <a:noFill/>
          <a:ln>
            <a:noFill/>
          </a:ln>
        </p:spPr>
        <p:txBody>
          <a:bodyPr anchorCtr="0" anchor="ctr" bIns="182875" lIns="182875" spcFirstLastPara="1" rIns="182875" wrap="square" tIns="182875">
            <a:noAutofit/>
          </a:bodyPr>
          <a:lstStyle/>
          <a:p>
            <a:pPr indent="0" lvl="0" marL="0" rtl="0" algn="ctr">
              <a:lnSpc>
                <a:spcPct val="90000"/>
              </a:lnSpc>
              <a:spcBef>
                <a:spcPts val="0"/>
              </a:spcBef>
              <a:spcAft>
                <a:spcPts val="0"/>
              </a:spcAft>
              <a:buClr>
                <a:schemeClr val="lt1"/>
              </a:buClr>
              <a:buSzPts val="3600"/>
              <a:buFont typeface="Trebuchet MS"/>
              <a:buNone/>
            </a:pPr>
            <a:r>
              <a:rPr b="1" lang="en-US" sz="3600">
                <a:solidFill>
                  <a:schemeClr val="lt1"/>
                </a:solidFill>
                <a:latin typeface="Trebuchet MS"/>
                <a:ea typeface="Trebuchet MS"/>
                <a:cs typeface="Trebuchet MS"/>
                <a:sym typeface="Trebuchet MS"/>
              </a:rPr>
              <a:t>INTRODUCTIONS</a:t>
            </a:r>
            <a:endParaRPr b="1" sz="3600">
              <a:solidFill>
                <a:schemeClr val="lt1"/>
              </a:solidFill>
              <a:latin typeface="Trebuchet MS"/>
              <a:ea typeface="Trebuchet MS"/>
              <a:cs typeface="Trebuchet MS"/>
              <a:sym typeface="Trebuchet MS"/>
            </a:endParaRPr>
          </a:p>
        </p:txBody>
      </p:sp>
      <p:sp>
        <p:nvSpPr>
          <p:cNvPr id="124" name="Google Shape;124;p21"/>
          <p:cNvSpPr txBox="1"/>
          <p:nvPr>
            <p:ph idx="1" type="body"/>
          </p:nvPr>
        </p:nvSpPr>
        <p:spPr>
          <a:xfrm>
            <a:off x="624850" y="1952375"/>
            <a:ext cx="10891500" cy="3787800"/>
          </a:xfrm>
          <a:prstGeom prst="rect">
            <a:avLst/>
          </a:prstGeom>
          <a:noFill/>
          <a:ln>
            <a:noFill/>
          </a:ln>
        </p:spPr>
        <p:txBody>
          <a:bodyPr anchorCtr="0" anchor="t" bIns="45700" lIns="91425" spcFirstLastPara="1" rIns="91425" wrap="square" tIns="45700">
            <a:noAutofit/>
          </a:bodyPr>
          <a:lstStyle/>
          <a:p>
            <a:pPr indent="-292100" lvl="0" marL="228600" rtl="0" algn="l">
              <a:spcBef>
                <a:spcPts val="1000"/>
              </a:spcBef>
              <a:spcAft>
                <a:spcPts val="0"/>
              </a:spcAft>
              <a:buSzPts val="2800"/>
              <a:buChar char="•"/>
            </a:pPr>
            <a:r>
              <a:rPr lang="en-US" sz="2800">
                <a:solidFill>
                  <a:schemeClr val="lt1"/>
                </a:solidFill>
              </a:rPr>
              <a:t>Meg Brown-Sica, </a:t>
            </a:r>
            <a:r>
              <a:rPr i="1" lang="en-US" sz="2800">
                <a:solidFill>
                  <a:schemeClr val="lt1"/>
                </a:solidFill>
              </a:rPr>
              <a:t>Assistant Dean for Collections and Scholarly Communication,</a:t>
            </a:r>
            <a:r>
              <a:rPr lang="en-US" sz="2800">
                <a:solidFill>
                  <a:schemeClr val="lt1"/>
                </a:solidFill>
              </a:rPr>
              <a:t> </a:t>
            </a:r>
            <a:r>
              <a:rPr i="1" lang="en-US" sz="2800">
                <a:solidFill>
                  <a:schemeClr val="lt1"/>
                </a:solidFill>
              </a:rPr>
              <a:t>CSU-Fort Collins </a:t>
            </a:r>
            <a:endParaRPr sz="2800">
              <a:solidFill>
                <a:schemeClr val="lt1"/>
              </a:solidFill>
            </a:endParaRPr>
          </a:p>
          <a:p>
            <a:pPr indent="-228600" lvl="0" marL="228600" rtl="0" algn="l">
              <a:lnSpc>
                <a:spcPct val="100000"/>
              </a:lnSpc>
              <a:spcBef>
                <a:spcPts val="1000"/>
              </a:spcBef>
              <a:spcAft>
                <a:spcPts val="0"/>
              </a:spcAft>
              <a:buSzPts val="2800"/>
              <a:buChar char="•"/>
            </a:pPr>
            <a:r>
              <a:rPr lang="en-US" sz="2800">
                <a:solidFill>
                  <a:schemeClr val="lt1"/>
                </a:solidFill>
              </a:rPr>
              <a:t>Spencer Ellis, </a:t>
            </a:r>
            <a:r>
              <a:rPr i="1" lang="en-US" sz="2800">
                <a:solidFill>
                  <a:schemeClr val="lt1"/>
                </a:solidFill>
              </a:rPr>
              <a:t>Director of Educational Innovation,</a:t>
            </a:r>
            <a:r>
              <a:rPr lang="en-US" sz="2800">
                <a:solidFill>
                  <a:schemeClr val="lt1"/>
                </a:solidFill>
              </a:rPr>
              <a:t> </a:t>
            </a:r>
            <a:r>
              <a:rPr i="1" lang="en-US" sz="2800">
                <a:solidFill>
                  <a:schemeClr val="lt1"/>
                </a:solidFill>
              </a:rPr>
              <a:t>Colorado Department of Higher Education </a:t>
            </a:r>
            <a:endParaRPr i="1" sz="2800">
              <a:solidFill>
                <a:schemeClr val="lt1"/>
              </a:solidFill>
            </a:endParaRPr>
          </a:p>
          <a:p>
            <a:pPr indent="-292100" lvl="0" marL="228600" rtl="0" algn="l">
              <a:spcBef>
                <a:spcPts val="1000"/>
              </a:spcBef>
              <a:spcAft>
                <a:spcPts val="0"/>
              </a:spcAft>
              <a:buSzPts val="2800"/>
              <a:buChar char="•"/>
            </a:pPr>
            <a:r>
              <a:rPr lang="en-US" sz="2800">
                <a:solidFill>
                  <a:schemeClr val="lt1"/>
                </a:solidFill>
              </a:rPr>
              <a:t>Dr. Tina Parscal, </a:t>
            </a:r>
            <a:r>
              <a:rPr i="1" lang="en-US" sz="2800">
                <a:solidFill>
                  <a:schemeClr val="lt1"/>
                </a:solidFill>
              </a:rPr>
              <a:t>Executive Director,</a:t>
            </a:r>
            <a:r>
              <a:rPr lang="en-US" sz="2800">
                <a:solidFill>
                  <a:schemeClr val="lt1"/>
                </a:solidFill>
              </a:rPr>
              <a:t> </a:t>
            </a:r>
            <a:r>
              <a:rPr i="1" lang="en-US" sz="2800">
                <a:solidFill>
                  <a:schemeClr val="lt1"/>
                </a:solidFill>
              </a:rPr>
              <a:t>Colorado Community Colleges Online</a:t>
            </a:r>
            <a:endParaRPr i="1" sz="2800">
              <a:solidFill>
                <a:schemeClr val="lt1"/>
              </a:solidFill>
            </a:endParaRPr>
          </a:p>
          <a:p>
            <a:pPr indent="-228600" lvl="0" marL="228600" rtl="0" algn="l">
              <a:lnSpc>
                <a:spcPct val="100000"/>
              </a:lnSpc>
              <a:spcBef>
                <a:spcPts val="1000"/>
              </a:spcBef>
              <a:spcAft>
                <a:spcPts val="0"/>
              </a:spcAft>
              <a:buSzPts val="2800"/>
              <a:buChar char="•"/>
            </a:pPr>
            <a:r>
              <a:rPr lang="en-US" sz="2800">
                <a:solidFill>
                  <a:schemeClr val="lt1"/>
                </a:solidFill>
              </a:rPr>
              <a:t>Dr. Jonathan Poritz, </a:t>
            </a:r>
            <a:r>
              <a:rPr i="1" lang="en-US" sz="2800">
                <a:solidFill>
                  <a:schemeClr val="lt1"/>
                </a:solidFill>
              </a:rPr>
              <a:t>Associate Professor, Math and Director of Center for Teaching and Learning, CSU-Pueblo / OER Council Chair</a:t>
            </a:r>
            <a:endParaRPr/>
          </a:p>
          <a:p>
            <a:pPr indent="-50800" lvl="0" marL="228600" rtl="0" algn="l">
              <a:lnSpc>
                <a:spcPct val="90000"/>
              </a:lnSpc>
              <a:spcBef>
                <a:spcPts val="0"/>
              </a:spcBef>
              <a:spcAft>
                <a:spcPts val="0"/>
              </a:spcAft>
              <a:buClr>
                <a:schemeClr val="lt1"/>
              </a:buClr>
              <a:buSzPts val="2800"/>
              <a:buNone/>
            </a:pPr>
            <a:r>
              <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F9FFF"/>
        </a:solidFill>
      </p:bgPr>
    </p:bg>
    <p:spTree>
      <p:nvGrpSpPr>
        <p:cNvPr id="128" name="Shape 128"/>
        <p:cNvGrpSpPr/>
        <p:nvPr/>
      </p:nvGrpSpPr>
      <p:grpSpPr>
        <a:xfrm>
          <a:off x="0" y="0"/>
          <a:ext cx="0" cy="0"/>
          <a:chOff x="0" y="0"/>
          <a:chExt cx="0" cy="0"/>
        </a:xfrm>
      </p:grpSpPr>
      <p:sp>
        <p:nvSpPr>
          <p:cNvPr id="129" name="Google Shape;129;p22"/>
          <p:cNvSpPr txBox="1"/>
          <p:nvPr>
            <p:ph type="title"/>
          </p:nvPr>
        </p:nvSpPr>
        <p:spPr>
          <a:xfrm>
            <a:off x="2231136" y="964692"/>
            <a:ext cx="7729728" cy="1188720"/>
          </a:xfrm>
          <a:prstGeom prst="rect">
            <a:avLst/>
          </a:prstGeom>
          <a:noFill/>
          <a:ln>
            <a:noFill/>
          </a:ln>
        </p:spPr>
        <p:txBody>
          <a:bodyPr anchorCtr="0" anchor="ctr" bIns="182875" lIns="182875" spcFirstLastPara="1" rIns="182875" wrap="square" tIns="182875">
            <a:noAutofit/>
          </a:bodyPr>
          <a:lstStyle/>
          <a:p>
            <a:pPr indent="0" lvl="0" marL="0" rtl="0" algn="ctr">
              <a:lnSpc>
                <a:spcPct val="90000"/>
              </a:lnSpc>
              <a:spcBef>
                <a:spcPts val="0"/>
              </a:spcBef>
              <a:spcAft>
                <a:spcPts val="0"/>
              </a:spcAft>
              <a:buClr>
                <a:schemeClr val="lt1"/>
              </a:buClr>
              <a:buSzPts val="3600"/>
              <a:buFont typeface="Trebuchet MS"/>
              <a:buNone/>
            </a:pPr>
            <a:r>
              <a:rPr b="1" lang="en-US" sz="3600">
                <a:solidFill>
                  <a:schemeClr val="lt1"/>
                </a:solidFill>
                <a:latin typeface="Trebuchet MS"/>
                <a:ea typeface="Trebuchet MS"/>
                <a:cs typeface="Trebuchet MS"/>
                <a:sym typeface="Trebuchet MS"/>
              </a:rPr>
              <a:t>AGENDA</a:t>
            </a:r>
            <a:endParaRPr b="1" sz="3600">
              <a:solidFill>
                <a:schemeClr val="lt1"/>
              </a:solidFill>
              <a:latin typeface="Trebuchet MS"/>
              <a:ea typeface="Trebuchet MS"/>
              <a:cs typeface="Trebuchet MS"/>
              <a:sym typeface="Trebuchet MS"/>
            </a:endParaRPr>
          </a:p>
        </p:txBody>
      </p:sp>
      <p:sp>
        <p:nvSpPr>
          <p:cNvPr id="130" name="Google Shape;130;p22"/>
          <p:cNvSpPr txBox="1"/>
          <p:nvPr>
            <p:ph idx="1" type="body"/>
          </p:nvPr>
        </p:nvSpPr>
        <p:spPr>
          <a:xfrm>
            <a:off x="2100649" y="2153412"/>
            <a:ext cx="9057502" cy="3802545"/>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2800"/>
              <a:buChar char="•"/>
            </a:pPr>
            <a:r>
              <a:rPr lang="en-US" sz="3200">
                <a:solidFill>
                  <a:schemeClr val="lt1"/>
                </a:solidFill>
              </a:rPr>
              <a:t>Welcome &amp; Introductions</a:t>
            </a:r>
            <a:endParaRPr/>
          </a:p>
          <a:p>
            <a:pPr indent="-228600" lvl="0" marL="228600" rtl="0" algn="l">
              <a:lnSpc>
                <a:spcPct val="90000"/>
              </a:lnSpc>
              <a:spcBef>
                <a:spcPts val="0"/>
              </a:spcBef>
              <a:spcAft>
                <a:spcPts val="0"/>
              </a:spcAft>
              <a:buClr>
                <a:schemeClr val="lt1"/>
              </a:buClr>
              <a:buSzPts val="2800"/>
              <a:buChar char="•"/>
            </a:pPr>
            <a:r>
              <a:rPr lang="en-US" sz="3200">
                <a:solidFill>
                  <a:schemeClr val="lt1"/>
                </a:solidFill>
              </a:rPr>
              <a:t>What is OER and Why is it important?</a:t>
            </a:r>
            <a:endParaRPr/>
          </a:p>
          <a:p>
            <a:pPr indent="-228600" lvl="0" marL="228600" rtl="0" algn="l">
              <a:lnSpc>
                <a:spcPct val="90000"/>
              </a:lnSpc>
              <a:spcBef>
                <a:spcPts val="0"/>
              </a:spcBef>
              <a:spcAft>
                <a:spcPts val="0"/>
              </a:spcAft>
              <a:buClr>
                <a:schemeClr val="lt1"/>
              </a:buClr>
              <a:buSzPts val="2800"/>
              <a:buChar char="•"/>
            </a:pPr>
            <a:r>
              <a:rPr lang="en-US" sz="3200">
                <a:solidFill>
                  <a:schemeClr val="lt1"/>
                </a:solidFill>
              </a:rPr>
              <a:t>Colorado’s OER initiative</a:t>
            </a:r>
            <a:endParaRPr/>
          </a:p>
          <a:p>
            <a:pPr indent="-228600" lvl="0" marL="228600" rtl="0" algn="l">
              <a:lnSpc>
                <a:spcPct val="90000"/>
              </a:lnSpc>
              <a:spcBef>
                <a:spcPts val="0"/>
              </a:spcBef>
              <a:spcAft>
                <a:spcPts val="0"/>
              </a:spcAft>
              <a:buClr>
                <a:schemeClr val="lt1"/>
              </a:buClr>
              <a:buSzPts val="2800"/>
              <a:buChar char="•"/>
            </a:pPr>
            <a:r>
              <a:rPr lang="en-US" sz="3200">
                <a:solidFill>
                  <a:schemeClr val="lt1"/>
                </a:solidFill>
              </a:rPr>
              <a:t>Getting started with OER</a:t>
            </a:r>
            <a:endParaRPr/>
          </a:p>
          <a:p>
            <a:pPr indent="-228600" lvl="0" marL="228600" rtl="0" algn="l">
              <a:lnSpc>
                <a:spcPct val="90000"/>
              </a:lnSpc>
              <a:spcBef>
                <a:spcPts val="0"/>
              </a:spcBef>
              <a:spcAft>
                <a:spcPts val="0"/>
              </a:spcAft>
              <a:buClr>
                <a:schemeClr val="lt1"/>
              </a:buClr>
              <a:buSzPts val="2800"/>
              <a:buChar char="•"/>
            </a:pPr>
            <a:r>
              <a:rPr lang="en-US" sz="3200">
                <a:solidFill>
                  <a:schemeClr val="lt1"/>
                </a:solidFill>
              </a:rPr>
              <a:t>OER in action (Institutional Examples)</a:t>
            </a:r>
            <a:endParaRPr/>
          </a:p>
          <a:p>
            <a:pPr indent="-228600" lvl="0" marL="228600" rtl="0" algn="l">
              <a:lnSpc>
                <a:spcPct val="90000"/>
              </a:lnSpc>
              <a:spcBef>
                <a:spcPts val="0"/>
              </a:spcBef>
              <a:spcAft>
                <a:spcPts val="0"/>
              </a:spcAft>
              <a:buClr>
                <a:schemeClr val="lt1"/>
              </a:buClr>
              <a:buSzPts val="2800"/>
              <a:buChar char="•"/>
            </a:pPr>
            <a:r>
              <a:rPr lang="en-US" sz="3200">
                <a:solidFill>
                  <a:schemeClr val="lt1"/>
                </a:solidFill>
              </a:rPr>
              <a:t>How to get involved?</a:t>
            </a:r>
            <a:endParaRPr/>
          </a:p>
          <a:p>
            <a:pPr indent="-228600" lvl="0" marL="228600" rtl="0" algn="l">
              <a:lnSpc>
                <a:spcPct val="90000"/>
              </a:lnSpc>
              <a:spcBef>
                <a:spcPts val="0"/>
              </a:spcBef>
              <a:spcAft>
                <a:spcPts val="0"/>
              </a:spcAft>
              <a:buClr>
                <a:schemeClr val="lt1"/>
              </a:buClr>
              <a:buSzPts val="2800"/>
              <a:buChar char="•"/>
            </a:pPr>
            <a:r>
              <a:rPr lang="en-US" sz="3200">
                <a:solidFill>
                  <a:schemeClr val="lt1"/>
                </a:solidFill>
              </a:rPr>
              <a:t>Questions &amp; Answers</a:t>
            </a:r>
            <a:endParaRPr sz="320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34" name="Shape 134"/>
        <p:cNvGrpSpPr/>
        <p:nvPr/>
      </p:nvGrpSpPr>
      <p:grpSpPr>
        <a:xfrm>
          <a:off x="0" y="0"/>
          <a:ext cx="0" cy="0"/>
          <a:chOff x="0" y="0"/>
          <a:chExt cx="0" cy="0"/>
        </a:xfrm>
      </p:grpSpPr>
      <p:sp>
        <p:nvSpPr>
          <p:cNvPr id="135" name="Google Shape;135;p23"/>
          <p:cNvSpPr txBox="1"/>
          <p:nvPr>
            <p:ph type="title"/>
          </p:nvPr>
        </p:nvSpPr>
        <p:spPr>
          <a:xfrm>
            <a:off x="1495755" y="1097277"/>
            <a:ext cx="9274627" cy="2460168"/>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rial"/>
              <a:buNone/>
            </a:pPr>
            <a:r>
              <a:rPr b="1" lang="en-US">
                <a:solidFill>
                  <a:schemeClr val="dk1"/>
                </a:solidFill>
                <a:latin typeface="Trebuchet MS"/>
                <a:ea typeface="Trebuchet MS"/>
                <a:cs typeface="Trebuchet MS"/>
                <a:sym typeface="Trebuchet MS"/>
              </a:rPr>
              <a:t>THE WHAT &amp; WHY OF OER</a:t>
            </a:r>
            <a:endParaRPr b="1">
              <a:solidFill>
                <a:schemeClr val="dk1"/>
              </a:solidFill>
              <a:latin typeface="Trebuchet MS"/>
              <a:ea typeface="Trebuchet MS"/>
              <a:cs typeface="Trebuchet MS"/>
              <a:sym typeface="Trebuchet MS"/>
            </a:endParaRPr>
          </a:p>
        </p:txBody>
      </p:sp>
      <p:pic>
        <p:nvPicPr>
          <p:cNvPr id="136" name="Google Shape;136;p23"/>
          <p:cNvPicPr preferRelativeResize="0"/>
          <p:nvPr/>
        </p:nvPicPr>
        <p:blipFill rotWithShape="1">
          <a:blip r:embed="rId3">
            <a:alphaModFix/>
          </a:blip>
          <a:srcRect b="0" l="0" r="0" t="0"/>
          <a:stretch/>
        </p:blipFill>
        <p:spPr>
          <a:xfrm>
            <a:off x="3531385" y="3320711"/>
            <a:ext cx="5129226" cy="3042850"/>
          </a:xfrm>
          <a:prstGeom prst="rect">
            <a:avLst/>
          </a:prstGeom>
          <a:noFill/>
          <a:ln cap="flat" cmpd="sng" w="76200">
            <a:solidFill>
              <a:schemeClr val="accent5"/>
            </a:solidFill>
            <a:prstDash val="solid"/>
            <a:round/>
            <a:headEnd len="sm" w="sm" type="none"/>
            <a:tailEnd len="sm" w="sm" type="none"/>
          </a:ln>
        </p:spPr>
      </p:pic>
      <p:pic>
        <p:nvPicPr>
          <p:cNvPr id="137" name="Google Shape;137;p23"/>
          <p:cNvPicPr preferRelativeResize="0"/>
          <p:nvPr/>
        </p:nvPicPr>
        <p:blipFill rotWithShape="1">
          <a:blip r:embed="rId4">
            <a:alphaModFix/>
          </a:blip>
          <a:srcRect b="0" l="0" r="0" t="0"/>
          <a:stretch/>
        </p:blipFill>
        <p:spPr>
          <a:xfrm>
            <a:off x="936626" y="4795775"/>
            <a:ext cx="2165350" cy="1756925"/>
          </a:xfrm>
          <a:prstGeom prst="rect">
            <a:avLst/>
          </a:prstGeom>
          <a:noFill/>
          <a:ln>
            <a:noFill/>
          </a:ln>
        </p:spPr>
      </p:pic>
      <p:pic>
        <p:nvPicPr>
          <p:cNvPr id="138" name="Google Shape;138;p23"/>
          <p:cNvPicPr preferRelativeResize="0"/>
          <p:nvPr/>
        </p:nvPicPr>
        <p:blipFill rotWithShape="1">
          <a:blip r:embed="rId5">
            <a:alphaModFix/>
          </a:blip>
          <a:srcRect b="0" l="0" r="0" t="0"/>
          <a:stretch/>
        </p:blipFill>
        <p:spPr>
          <a:xfrm>
            <a:off x="9049871" y="4457208"/>
            <a:ext cx="1905000" cy="1905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24"/>
          <p:cNvSpPr txBox="1"/>
          <p:nvPr>
            <p:ph type="title"/>
          </p:nvPr>
        </p:nvSpPr>
        <p:spPr>
          <a:xfrm>
            <a:off x="775552" y="559199"/>
            <a:ext cx="10429800" cy="2460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rial"/>
              <a:buNone/>
            </a:pPr>
            <a:r>
              <a:rPr b="1" lang="en-US">
                <a:solidFill>
                  <a:schemeClr val="dk1"/>
                </a:solidFill>
                <a:latin typeface="Trebuchet MS"/>
                <a:ea typeface="Trebuchet MS"/>
                <a:cs typeface="Trebuchet MS"/>
                <a:sym typeface="Trebuchet MS"/>
              </a:rPr>
              <a:t>COLORADO’S OER INITIATIVE</a:t>
            </a:r>
            <a:endParaRPr b="1">
              <a:solidFill>
                <a:schemeClr val="dk1"/>
              </a:solidFill>
              <a:latin typeface="Trebuchet MS"/>
              <a:ea typeface="Trebuchet MS"/>
              <a:cs typeface="Trebuchet MS"/>
              <a:sym typeface="Trebuchet MS"/>
            </a:endParaRPr>
          </a:p>
        </p:txBody>
      </p:sp>
      <p:sp>
        <p:nvSpPr>
          <p:cNvPr id="144" name="Google Shape;144;p24"/>
          <p:cNvSpPr txBox="1"/>
          <p:nvPr>
            <p:ph idx="1" type="body"/>
          </p:nvPr>
        </p:nvSpPr>
        <p:spPr>
          <a:xfrm>
            <a:off x="3333750" y="6373025"/>
            <a:ext cx="5683200" cy="4851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D676F"/>
              </a:buClr>
              <a:buSzPts val="2400"/>
              <a:buNone/>
            </a:pPr>
            <a:r>
              <a:rPr lang="en-US"/>
              <a:t>OER Council, WCET &amp; CDHE</a:t>
            </a:r>
            <a:endParaRPr/>
          </a:p>
        </p:txBody>
      </p:sp>
      <p:pic>
        <p:nvPicPr>
          <p:cNvPr id="145" name="Google Shape;145;p24"/>
          <p:cNvPicPr preferRelativeResize="0"/>
          <p:nvPr/>
        </p:nvPicPr>
        <p:blipFill rotWithShape="1">
          <a:blip r:embed="rId3">
            <a:alphaModFix/>
          </a:blip>
          <a:srcRect b="0" l="0" r="0" t="0"/>
          <a:stretch/>
        </p:blipFill>
        <p:spPr>
          <a:xfrm rot="736642">
            <a:off x="9097019" y="1818299"/>
            <a:ext cx="2484238" cy="3004279"/>
          </a:xfrm>
          <a:prstGeom prst="rect">
            <a:avLst/>
          </a:prstGeom>
          <a:noFill/>
          <a:ln cap="flat" cmpd="sng" w="28575">
            <a:solidFill>
              <a:srgbClr val="000000"/>
            </a:solidFill>
            <a:prstDash val="solid"/>
            <a:round/>
            <a:headEnd len="sm" w="sm" type="none"/>
            <a:tailEnd len="sm" w="sm" type="none"/>
          </a:ln>
        </p:spPr>
      </p:pic>
      <p:pic>
        <p:nvPicPr>
          <p:cNvPr id="146" name="Google Shape;146;p24"/>
          <p:cNvPicPr preferRelativeResize="0"/>
          <p:nvPr/>
        </p:nvPicPr>
        <p:blipFill rotWithShape="1">
          <a:blip r:embed="rId4">
            <a:alphaModFix/>
          </a:blip>
          <a:srcRect b="0" l="0" r="0" t="0"/>
          <a:stretch/>
        </p:blipFill>
        <p:spPr>
          <a:xfrm rot="-991265">
            <a:off x="464493" y="1919371"/>
            <a:ext cx="2748176" cy="2901785"/>
          </a:xfrm>
          <a:prstGeom prst="rect">
            <a:avLst/>
          </a:prstGeom>
          <a:noFill/>
          <a:ln cap="flat" cmpd="sng" w="28575">
            <a:solidFill>
              <a:srgbClr val="000000"/>
            </a:solidFill>
            <a:prstDash val="solid"/>
            <a:round/>
            <a:headEnd len="sm" w="sm" type="none"/>
            <a:tailEnd len="sm" w="sm" type="none"/>
          </a:ln>
        </p:spPr>
      </p:pic>
      <p:pic>
        <p:nvPicPr>
          <p:cNvPr id="147" name="Google Shape;147;p24"/>
          <p:cNvPicPr preferRelativeResize="0"/>
          <p:nvPr/>
        </p:nvPicPr>
        <p:blipFill rotWithShape="1">
          <a:blip r:embed="rId5">
            <a:alphaModFix/>
          </a:blip>
          <a:srcRect b="0" l="0" r="0" t="0"/>
          <a:stretch/>
        </p:blipFill>
        <p:spPr>
          <a:xfrm>
            <a:off x="3333750" y="4193637"/>
            <a:ext cx="5313405" cy="3427018"/>
          </a:xfrm>
          <a:prstGeom prst="rect">
            <a:avLst/>
          </a:prstGeom>
          <a:noFill/>
          <a:ln cap="flat" cmpd="sng" w="76200">
            <a:solidFill>
              <a:schemeClr val="accent5"/>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F9FFF"/>
        </a:solidFill>
      </p:bgPr>
    </p:bg>
    <p:spTree>
      <p:nvGrpSpPr>
        <p:cNvPr id="151" name="Shape 151"/>
        <p:cNvGrpSpPr/>
        <p:nvPr/>
      </p:nvGrpSpPr>
      <p:grpSpPr>
        <a:xfrm>
          <a:off x="0" y="0"/>
          <a:ext cx="0" cy="0"/>
          <a:chOff x="0" y="0"/>
          <a:chExt cx="0" cy="0"/>
        </a:xfrm>
      </p:grpSpPr>
      <p:sp>
        <p:nvSpPr>
          <p:cNvPr id="152" name="Google Shape;152;p25"/>
          <p:cNvSpPr txBox="1"/>
          <p:nvPr>
            <p:ph idx="1" type="body"/>
          </p:nvPr>
        </p:nvSpPr>
        <p:spPr>
          <a:xfrm>
            <a:off x="5350500" y="2462700"/>
            <a:ext cx="6747000" cy="23382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D676F"/>
              </a:buClr>
              <a:buSzPts val="2400"/>
              <a:buNone/>
            </a:pPr>
            <a:r>
              <a:rPr lang="en-US" sz="4800">
                <a:solidFill>
                  <a:srgbClr val="FFFFFF"/>
                </a:solidFill>
              </a:rPr>
              <a:t>“...agree textbook costs have become a serious affordability barrier to students…”</a:t>
            </a:r>
            <a:endParaRPr sz="4800">
              <a:solidFill>
                <a:srgbClr val="FFFFFF"/>
              </a:solidFill>
            </a:endParaRPr>
          </a:p>
        </p:txBody>
      </p:sp>
      <p:sp>
        <p:nvSpPr>
          <p:cNvPr id="153" name="Google Shape;153;p25"/>
          <p:cNvSpPr txBox="1"/>
          <p:nvPr>
            <p:ph type="title"/>
          </p:nvPr>
        </p:nvSpPr>
        <p:spPr>
          <a:xfrm>
            <a:off x="5909300" y="-367625"/>
            <a:ext cx="5858700" cy="30132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14000"/>
              <a:buFont typeface="Arial"/>
              <a:buNone/>
            </a:pPr>
            <a:r>
              <a:rPr lang="en-US"/>
              <a:t>90%</a:t>
            </a:r>
            <a:endParaRPr/>
          </a:p>
        </p:txBody>
      </p:sp>
      <p:sp>
        <p:nvSpPr>
          <p:cNvPr id="154" name="Google Shape;154;p25"/>
          <p:cNvSpPr txBox="1"/>
          <p:nvPr>
            <p:ph idx="2" type="body"/>
          </p:nvPr>
        </p:nvSpPr>
        <p:spPr>
          <a:xfrm>
            <a:off x="271800" y="356900"/>
            <a:ext cx="5078700" cy="58089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D676F"/>
              </a:buClr>
              <a:buSzPts val="4500"/>
              <a:buNone/>
            </a:pPr>
            <a:r>
              <a:rPr lang="en-US" sz="3000">
                <a:solidFill>
                  <a:schemeClr val="dk1"/>
                </a:solidFill>
              </a:rPr>
              <a:t>Highlights from 2017 Statewide Survey</a:t>
            </a:r>
            <a:endParaRPr sz="3000">
              <a:solidFill>
                <a:schemeClr val="dk1"/>
              </a:solidFill>
            </a:endParaRPr>
          </a:p>
          <a:p>
            <a:pPr indent="-342900" lvl="0" marL="457200" rtl="0" algn="l">
              <a:lnSpc>
                <a:spcPct val="90000"/>
              </a:lnSpc>
              <a:spcBef>
                <a:spcPts val="0"/>
              </a:spcBef>
              <a:spcAft>
                <a:spcPts val="0"/>
              </a:spcAft>
              <a:buSzPts val="1800"/>
              <a:buChar char="●"/>
            </a:pPr>
            <a:r>
              <a:rPr b="0" i="1" lang="en-US" sz="1800">
                <a:solidFill>
                  <a:schemeClr val="dk1"/>
                </a:solidFill>
              </a:rPr>
              <a:t>Nearly 90 percent of respondents who took the Solicitation of Individual Input Survey reported that they agreed with the statement “Textbook costs have become a serious affordability barrier to students attending Colorado’s colleges and universities.”</a:t>
            </a:r>
            <a:endParaRPr b="0" i="1" sz="1800">
              <a:solidFill>
                <a:schemeClr val="dk1"/>
              </a:solidFill>
            </a:endParaRPr>
          </a:p>
          <a:p>
            <a:pPr indent="-342900" lvl="0" marL="457200" rtl="0" algn="l">
              <a:lnSpc>
                <a:spcPct val="90000"/>
              </a:lnSpc>
              <a:spcBef>
                <a:spcPts val="0"/>
              </a:spcBef>
              <a:spcAft>
                <a:spcPts val="0"/>
              </a:spcAft>
              <a:buSzPts val="1800"/>
              <a:buChar char="●"/>
            </a:pPr>
            <a:r>
              <a:rPr b="0" i="1" lang="en-US" sz="1800">
                <a:solidFill>
                  <a:schemeClr val="dk1"/>
                </a:solidFill>
              </a:rPr>
              <a:t>Of the 27 public institutions that returned surveys, 26 indicated that reducing the cost students pay for higher education is a “major” or “moderate” concern to the institution’s board, president and senior administrators.</a:t>
            </a:r>
            <a:endParaRPr b="0" i="1" sz="1800">
              <a:solidFill>
                <a:schemeClr val="dk1"/>
              </a:solidFill>
            </a:endParaRPr>
          </a:p>
          <a:p>
            <a:pPr indent="-342900" lvl="0" marL="457200" rtl="0" algn="l">
              <a:lnSpc>
                <a:spcPct val="90000"/>
              </a:lnSpc>
              <a:spcBef>
                <a:spcPts val="0"/>
              </a:spcBef>
              <a:spcAft>
                <a:spcPts val="0"/>
              </a:spcAft>
              <a:buSzPts val="1800"/>
              <a:buChar char="●"/>
            </a:pPr>
            <a:r>
              <a:rPr b="0" i="1" lang="en-US" sz="1800">
                <a:solidFill>
                  <a:schemeClr val="dk1"/>
                </a:solidFill>
              </a:rPr>
              <a:t>Comments from participants agree that lowering the cost of education is beneficial to both individual students and Colorado society as a whole. </a:t>
            </a:r>
            <a:endParaRPr b="0" i="1" sz="18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F9FFF"/>
        </a:solidFill>
      </p:bgPr>
    </p:bg>
    <p:spTree>
      <p:nvGrpSpPr>
        <p:cNvPr id="158" name="Shape 158"/>
        <p:cNvGrpSpPr/>
        <p:nvPr/>
      </p:nvGrpSpPr>
      <p:grpSpPr>
        <a:xfrm>
          <a:off x="0" y="0"/>
          <a:ext cx="0" cy="0"/>
          <a:chOff x="0" y="0"/>
          <a:chExt cx="0" cy="0"/>
        </a:xfrm>
      </p:grpSpPr>
      <p:sp>
        <p:nvSpPr>
          <p:cNvPr id="159" name="Google Shape;159;p26"/>
          <p:cNvSpPr txBox="1"/>
          <p:nvPr>
            <p:ph type="title"/>
          </p:nvPr>
        </p:nvSpPr>
        <p:spPr>
          <a:xfrm>
            <a:off x="1481535" y="518152"/>
            <a:ext cx="9274500" cy="2460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rial"/>
              <a:buNone/>
            </a:pPr>
            <a:r>
              <a:rPr lang="en-US"/>
              <a:t>2018 LEGISLATION: </a:t>
            </a:r>
            <a:endParaRPr/>
          </a:p>
          <a:p>
            <a:pPr indent="0" lvl="0" marL="0" rtl="0" algn="ctr">
              <a:lnSpc>
                <a:spcPct val="90000"/>
              </a:lnSpc>
              <a:spcBef>
                <a:spcPts val="0"/>
              </a:spcBef>
              <a:spcAft>
                <a:spcPts val="0"/>
              </a:spcAft>
              <a:buClr>
                <a:schemeClr val="lt1"/>
              </a:buClr>
              <a:buSzPts val="6000"/>
              <a:buFont typeface="Arial"/>
              <a:buNone/>
            </a:pPr>
            <a:r>
              <a:rPr lang="en-US"/>
              <a:t>HB 18-1331</a:t>
            </a:r>
            <a:endParaRPr/>
          </a:p>
        </p:txBody>
      </p:sp>
      <p:pic>
        <p:nvPicPr>
          <p:cNvPr id="160" name="Google Shape;160;p26"/>
          <p:cNvPicPr preferRelativeResize="0"/>
          <p:nvPr/>
        </p:nvPicPr>
        <p:blipFill rotWithShape="1">
          <a:blip r:embed="rId3">
            <a:alphaModFix/>
          </a:blip>
          <a:srcRect b="0" l="0" r="0" t="0"/>
          <a:stretch/>
        </p:blipFill>
        <p:spPr>
          <a:xfrm>
            <a:off x="2260048" y="2516950"/>
            <a:ext cx="7671901" cy="3787550"/>
          </a:xfrm>
          <a:prstGeom prst="rect">
            <a:avLst/>
          </a:prstGeom>
          <a:noFill/>
          <a:ln cap="flat" cmpd="sng" w="76200">
            <a:solidFill>
              <a:schemeClr val="accent5"/>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F9FFF"/>
        </a:solidFill>
      </p:bgPr>
    </p:bg>
    <p:spTree>
      <p:nvGrpSpPr>
        <p:cNvPr id="164" name="Shape 164"/>
        <p:cNvGrpSpPr/>
        <p:nvPr/>
      </p:nvGrpSpPr>
      <p:grpSpPr>
        <a:xfrm>
          <a:off x="0" y="0"/>
          <a:ext cx="0" cy="0"/>
          <a:chOff x="0" y="0"/>
          <a:chExt cx="0" cy="0"/>
        </a:xfrm>
      </p:grpSpPr>
      <p:sp>
        <p:nvSpPr>
          <p:cNvPr id="165" name="Google Shape;165;p27"/>
          <p:cNvSpPr txBox="1"/>
          <p:nvPr>
            <p:ph idx="1" type="body"/>
          </p:nvPr>
        </p:nvSpPr>
        <p:spPr>
          <a:xfrm>
            <a:off x="912225" y="2037725"/>
            <a:ext cx="6342600" cy="4088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100"/>
              <a:buNone/>
            </a:pPr>
            <a:r>
              <a:rPr lang="en-US" sz="3000">
                <a:solidFill>
                  <a:schemeClr val="dk1"/>
                </a:solidFill>
                <a:latin typeface="Calibri"/>
                <a:ea typeface="Calibri"/>
                <a:cs typeface="Calibri"/>
                <a:sym typeface="Calibri"/>
              </a:rPr>
              <a:t>Working Groups</a:t>
            </a:r>
            <a:endParaRPr sz="3000">
              <a:solidFill>
                <a:schemeClr val="dk1"/>
              </a:solidFill>
              <a:latin typeface="Calibri"/>
              <a:ea typeface="Calibri"/>
              <a:cs typeface="Calibri"/>
              <a:sym typeface="Calibri"/>
            </a:endParaRPr>
          </a:p>
          <a:p>
            <a:pPr indent="-419100" lvl="0" marL="457200" rtl="0" algn="l">
              <a:lnSpc>
                <a:spcPct val="100000"/>
              </a:lnSpc>
              <a:spcBef>
                <a:spcPts val="0"/>
              </a:spcBef>
              <a:spcAft>
                <a:spcPts val="0"/>
              </a:spcAft>
              <a:buClr>
                <a:srgbClr val="000000"/>
              </a:buClr>
              <a:buSzPts val="3000"/>
              <a:buFont typeface="Calibri"/>
              <a:buAutoNum type="arabicPeriod"/>
            </a:pPr>
            <a:r>
              <a:rPr lang="en-US" sz="3000">
                <a:solidFill>
                  <a:schemeClr val="dk1"/>
                </a:solidFill>
                <a:latin typeface="Calibri"/>
                <a:ea typeface="Calibri"/>
                <a:cs typeface="Calibri"/>
                <a:sym typeface="Calibri"/>
              </a:rPr>
              <a:t>State Grant Administration &amp; Sustainability</a:t>
            </a:r>
            <a:endParaRPr sz="3000">
              <a:solidFill>
                <a:schemeClr val="dk1"/>
              </a:solidFill>
              <a:latin typeface="Calibri"/>
              <a:ea typeface="Calibri"/>
              <a:cs typeface="Calibri"/>
              <a:sym typeface="Calibri"/>
            </a:endParaRPr>
          </a:p>
          <a:p>
            <a:pPr indent="-419100" lvl="0" marL="457200" rtl="0" algn="l">
              <a:lnSpc>
                <a:spcPct val="100000"/>
              </a:lnSpc>
              <a:spcBef>
                <a:spcPts val="0"/>
              </a:spcBef>
              <a:spcAft>
                <a:spcPts val="0"/>
              </a:spcAft>
              <a:buClr>
                <a:srgbClr val="000000"/>
              </a:buClr>
              <a:buSzPts val="3000"/>
              <a:buFont typeface="Calibri"/>
              <a:buAutoNum type="arabicPeriod"/>
            </a:pPr>
            <a:r>
              <a:rPr lang="en-US" sz="3000">
                <a:solidFill>
                  <a:schemeClr val="dk1"/>
                </a:solidFill>
                <a:latin typeface="Calibri"/>
                <a:ea typeface="Calibri"/>
                <a:cs typeface="Calibri"/>
                <a:sym typeface="Calibri"/>
              </a:rPr>
              <a:t>Policy &amp; Reporting</a:t>
            </a:r>
            <a:endParaRPr sz="3000">
              <a:solidFill>
                <a:schemeClr val="dk1"/>
              </a:solidFill>
              <a:latin typeface="Calibri"/>
              <a:ea typeface="Calibri"/>
              <a:cs typeface="Calibri"/>
              <a:sym typeface="Calibri"/>
            </a:endParaRPr>
          </a:p>
          <a:p>
            <a:pPr indent="-419100" lvl="0" marL="457200" rtl="0" algn="l">
              <a:lnSpc>
                <a:spcPct val="100000"/>
              </a:lnSpc>
              <a:spcBef>
                <a:spcPts val="0"/>
              </a:spcBef>
              <a:spcAft>
                <a:spcPts val="0"/>
              </a:spcAft>
              <a:buClr>
                <a:srgbClr val="000000"/>
              </a:buClr>
              <a:buSzPts val="3000"/>
              <a:buFont typeface="Calibri"/>
              <a:buAutoNum type="arabicPeriod"/>
            </a:pPr>
            <a:r>
              <a:rPr lang="en-US" sz="3000">
                <a:solidFill>
                  <a:schemeClr val="dk1"/>
                </a:solidFill>
                <a:latin typeface="Calibri"/>
                <a:ea typeface="Calibri"/>
                <a:cs typeface="Calibri"/>
                <a:sym typeface="Calibri"/>
              </a:rPr>
              <a:t>Campus Outreach &amp; Implementation</a:t>
            </a:r>
            <a:endParaRPr sz="3000">
              <a:solidFill>
                <a:schemeClr val="dk1"/>
              </a:solidFill>
              <a:latin typeface="Calibri"/>
              <a:ea typeface="Calibri"/>
              <a:cs typeface="Calibri"/>
              <a:sym typeface="Calibri"/>
            </a:endParaRPr>
          </a:p>
          <a:p>
            <a:pPr indent="-419100" lvl="0" marL="457200" rtl="0" algn="l">
              <a:lnSpc>
                <a:spcPct val="100000"/>
              </a:lnSpc>
              <a:spcBef>
                <a:spcPts val="0"/>
              </a:spcBef>
              <a:spcAft>
                <a:spcPts val="0"/>
              </a:spcAft>
              <a:buClr>
                <a:srgbClr val="000000"/>
              </a:buClr>
              <a:buSzPts val="3000"/>
              <a:buFont typeface="Calibri"/>
              <a:buAutoNum type="arabicPeriod"/>
            </a:pPr>
            <a:r>
              <a:rPr lang="en-US" sz="3000">
                <a:solidFill>
                  <a:schemeClr val="dk1"/>
                </a:solidFill>
                <a:latin typeface="Calibri"/>
                <a:ea typeface="Calibri"/>
                <a:cs typeface="Calibri"/>
                <a:sym typeface="Calibri"/>
              </a:rPr>
              <a:t>Communication &amp; Website Curation</a:t>
            </a:r>
            <a:endParaRPr sz="3000">
              <a:solidFill>
                <a:schemeClr val="dk1"/>
              </a:solidFill>
            </a:endParaRPr>
          </a:p>
        </p:txBody>
      </p:sp>
      <p:sp>
        <p:nvSpPr>
          <p:cNvPr id="166" name="Google Shape;166;p27"/>
          <p:cNvSpPr txBox="1"/>
          <p:nvPr>
            <p:ph idx="4294967295" type="body"/>
          </p:nvPr>
        </p:nvSpPr>
        <p:spPr>
          <a:xfrm>
            <a:off x="0" y="731838"/>
            <a:ext cx="12023124" cy="130651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D676F"/>
              </a:buClr>
              <a:buSzPts val="4500"/>
              <a:buNone/>
            </a:pPr>
            <a:r>
              <a:rPr lang="en-US" sz="6000">
                <a:solidFill>
                  <a:schemeClr val="lt1"/>
                </a:solidFill>
              </a:rPr>
              <a:t>MEET THE 2018 OER COUNCIL</a:t>
            </a:r>
            <a:endParaRPr sz="6000">
              <a:solidFill>
                <a:schemeClr val="lt1"/>
              </a:solidFill>
            </a:endParaRPr>
          </a:p>
        </p:txBody>
      </p:sp>
      <p:pic>
        <p:nvPicPr>
          <p:cNvPr id="167" name="Google Shape;167;p27"/>
          <p:cNvPicPr preferRelativeResize="0"/>
          <p:nvPr/>
        </p:nvPicPr>
        <p:blipFill rotWithShape="1">
          <a:blip r:embed="rId3">
            <a:alphaModFix/>
          </a:blip>
          <a:srcRect b="0" l="0" r="0" t="0"/>
          <a:stretch/>
        </p:blipFill>
        <p:spPr>
          <a:xfrm>
            <a:off x="7413626" y="2128531"/>
            <a:ext cx="4461499" cy="2029349"/>
          </a:xfrm>
          <a:prstGeom prst="rect">
            <a:avLst/>
          </a:prstGeom>
          <a:noFill/>
          <a:ln cap="flat" cmpd="sng" w="76200">
            <a:solidFill>
              <a:schemeClr val="accent5"/>
            </a:solidFill>
            <a:prstDash val="solid"/>
            <a:round/>
            <a:headEnd len="sm" w="sm" type="none"/>
            <a:tailEnd len="sm" w="sm" type="none"/>
          </a:ln>
        </p:spPr>
      </p:pic>
      <p:sp>
        <p:nvSpPr>
          <p:cNvPr id="168" name="Google Shape;168;p27"/>
          <p:cNvSpPr txBox="1"/>
          <p:nvPr/>
        </p:nvSpPr>
        <p:spPr>
          <a:xfrm>
            <a:off x="7667625" y="4318000"/>
            <a:ext cx="4111500" cy="1111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Not in photo: Dr. Ye Li (CSM), Dr. Mark Manzanares (ASU), Ragan Harper (CDE), Spencer Ellis (CDHE), Alana Mitchell (student rep)</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F9FFF"/>
        </a:solidFill>
      </p:bgPr>
    </p:bg>
    <p:spTree>
      <p:nvGrpSpPr>
        <p:cNvPr id="172" name="Shape 172"/>
        <p:cNvGrpSpPr/>
        <p:nvPr/>
      </p:nvGrpSpPr>
      <p:grpSpPr>
        <a:xfrm>
          <a:off x="0" y="0"/>
          <a:ext cx="0" cy="0"/>
          <a:chOff x="0" y="0"/>
          <a:chExt cx="0" cy="0"/>
        </a:xfrm>
      </p:grpSpPr>
      <p:pic>
        <p:nvPicPr>
          <p:cNvPr id="173" name="Google Shape;173;p28"/>
          <p:cNvPicPr preferRelativeResize="0"/>
          <p:nvPr/>
        </p:nvPicPr>
        <p:blipFill rotWithShape="1">
          <a:blip r:embed="rId3">
            <a:alphaModFix/>
          </a:blip>
          <a:srcRect b="0" l="0" r="0" t="0"/>
          <a:stretch/>
        </p:blipFill>
        <p:spPr>
          <a:xfrm>
            <a:off x="9592100" y="5310600"/>
            <a:ext cx="2519150" cy="1449000"/>
          </a:xfrm>
          <a:prstGeom prst="rect">
            <a:avLst/>
          </a:prstGeom>
          <a:noFill/>
          <a:ln>
            <a:noFill/>
          </a:ln>
        </p:spPr>
      </p:pic>
      <p:sp>
        <p:nvSpPr>
          <p:cNvPr id="174" name="Google Shape;174;p28"/>
          <p:cNvSpPr txBox="1"/>
          <p:nvPr>
            <p:ph idx="1" type="body"/>
          </p:nvPr>
        </p:nvSpPr>
        <p:spPr>
          <a:xfrm>
            <a:off x="6302828" y="1209881"/>
            <a:ext cx="4648200" cy="5394900"/>
          </a:xfrm>
          <a:prstGeom prst="rect">
            <a:avLst/>
          </a:prstGeom>
          <a:noFill/>
          <a:ln>
            <a:noFill/>
          </a:ln>
        </p:spPr>
        <p:txBody>
          <a:bodyPr anchorCtr="0" anchor="t" bIns="45700" lIns="91425" spcFirstLastPara="1" rIns="91425" wrap="square" tIns="45700">
            <a:noAutofit/>
          </a:bodyPr>
          <a:lstStyle/>
          <a:p>
            <a:pPr indent="-355600" lvl="0" marL="457200" rtl="0" algn="l">
              <a:lnSpc>
                <a:spcPct val="115000"/>
              </a:lnSpc>
              <a:spcBef>
                <a:spcPts val="0"/>
              </a:spcBef>
              <a:spcAft>
                <a:spcPts val="0"/>
              </a:spcAft>
              <a:buClr>
                <a:srgbClr val="212121"/>
              </a:buClr>
              <a:buSzPts val="2000"/>
              <a:buFont typeface="Calibri"/>
              <a:buChar char="●"/>
            </a:pPr>
            <a:r>
              <a:rPr lang="en-US" sz="2000">
                <a:solidFill>
                  <a:srgbClr val="212121"/>
                </a:solidFill>
                <a:latin typeface="Calibri"/>
                <a:ea typeface="Calibri"/>
                <a:cs typeface="Calibri"/>
                <a:sym typeface="Calibri"/>
              </a:rPr>
              <a:t>Minimization of indirect costs encouraged</a:t>
            </a:r>
            <a:endParaRPr sz="2000">
              <a:solidFill>
                <a:srgbClr val="212121"/>
              </a:solidFill>
              <a:latin typeface="Calibri"/>
              <a:ea typeface="Calibri"/>
              <a:cs typeface="Calibri"/>
              <a:sym typeface="Calibri"/>
            </a:endParaRPr>
          </a:p>
          <a:p>
            <a:pPr indent="-355600" lvl="0" marL="457200" rtl="0" algn="l">
              <a:lnSpc>
                <a:spcPct val="115000"/>
              </a:lnSpc>
              <a:spcBef>
                <a:spcPts val="0"/>
              </a:spcBef>
              <a:spcAft>
                <a:spcPts val="0"/>
              </a:spcAft>
              <a:buClr>
                <a:srgbClr val="212121"/>
              </a:buClr>
              <a:buSzPts val="2000"/>
              <a:buFont typeface="Calibri"/>
              <a:buChar char="●"/>
            </a:pPr>
            <a:r>
              <a:rPr lang="en-US" sz="2000">
                <a:solidFill>
                  <a:srgbClr val="212121"/>
                </a:solidFill>
                <a:latin typeface="Calibri"/>
                <a:ea typeface="Calibri"/>
                <a:cs typeface="Calibri"/>
                <a:sym typeface="Calibri"/>
              </a:rPr>
              <a:t>Partial funding and revisions to scope of work or project modification allowable</a:t>
            </a:r>
            <a:endParaRPr sz="2000">
              <a:solidFill>
                <a:srgbClr val="212121"/>
              </a:solidFill>
              <a:latin typeface="Calibri"/>
              <a:ea typeface="Calibri"/>
              <a:cs typeface="Calibri"/>
              <a:sym typeface="Calibri"/>
            </a:endParaRPr>
          </a:p>
          <a:p>
            <a:pPr indent="-355600" lvl="0" marL="457200" marR="0" rtl="0" algn="l">
              <a:lnSpc>
                <a:spcPct val="115000"/>
              </a:lnSpc>
              <a:spcBef>
                <a:spcPts val="0"/>
              </a:spcBef>
              <a:spcAft>
                <a:spcPts val="0"/>
              </a:spcAft>
              <a:buClr>
                <a:srgbClr val="212121"/>
              </a:buClr>
              <a:buSzPts val="2000"/>
              <a:buFont typeface="Calibri"/>
              <a:buChar char="●"/>
            </a:pPr>
            <a:r>
              <a:rPr lang="en-US" sz="2000">
                <a:solidFill>
                  <a:srgbClr val="212121"/>
                </a:solidFill>
                <a:latin typeface="Calibri"/>
                <a:ea typeface="Calibri"/>
                <a:cs typeface="Calibri"/>
                <a:sym typeface="Calibri"/>
              </a:rPr>
              <a:t>Vary slightly for individual and institutional grants; refer to RFP</a:t>
            </a:r>
            <a:endParaRPr sz="2000">
              <a:solidFill>
                <a:srgbClr val="212121"/>
              </a:solidFill>
              <a:latin typeface="Calibri"/>
              <a:ea typeface="Calibri"/>
              <a:cs typeface="Calibri"/>
              <a:sym typeface="Calibri"/>
            </a:endParaRPr>
          </a:p>
          <a:p>
            <a:pPr indent="-355600" lvl="0" marL="457200" marR="0" rtl="0" algn="l">
              <a:lnSpc>
                <a:spcPct val="115000"/>
              </a:lnSpc>
              <a:spcBef>
                <a:spcPts val="0"/>
              </a:spcBef>
              <a:spcAft>
                <a:spcPts val="0"/>
              </a:spcAft>
              <a:buClr>
                <a:srgbClr val="212121"/>
              </a:buClr>
              <a:buSzPts val="2000"/>
              <a:buFont typeface="Calibri"/>
              <a:buChar char="●"/>
            </a:pPr>
            <a:r>
              <a:rPr lang="en-US" sz="2000">
                <a:solidFill>
                  <a:srgbClr val="212121"/>
                </a:solidFill>
                <a:latin typeface="Calibri"/>
                <a:ea typeface="Calibri"/>
                <a:cs typeface="Calibri"/>
                <a:sym typeface="Calibri"/>
              </a:rPr>
              <a:t>Rubric directly reflects selection criteria &amp; sections of proposal</a:t>
            </a:r>
            <a:endParaRPr sz="2000">
              <a:solidFill>
                <a:srgbClr val="212121"/>
              </a:solidFill>
              <a:latin typeface="Calibri"/>
              <a:ea typeface="Calibri"/>
              <a:cs typeface="Calibri"/>
              <a:sym typeface="Calibri"/>
            </a:endParaRPr>
          </a:p>
          <a:p>
            <a:pPr indent="-355600" lvl="0" marL="457200" marR="0" rtl="0" algn="l">
              <a:lnSpc>
                <a:spcPct val="115000"/>
              </a:lnSpc>
              <a:spcBef>
                <a:spcPts val="0"/>
              </a:spcBef>
              <a:spcAft>
                <a:spcPts val="0"/>
              </a:spcAft>
              <a:buClr>
                <a:srgbClr val="212121"/>
              </a:buClr>
              <a:buSzPts val="2000"/>
              <a:buFont typeface="Calibri"/>
              <a:buChar char="●"/>
            </a:pPr>
            <a:r>
              <a:rPr lang="en-US" sz="2000">
                <a:solidFill>
                  <a:srgbClr val="212121"/>
                </a:solidFill>
                <a:latin typeface="Calibri"/>
                <a:ea typeface="Calibri"/>
                <a:cs typeface="Calibri"/>
                <a:sym typeface="Calibri"/>
              </a:rPr>
              <a:t>Emphasis on accessibility and Creative Commons license</a:t>
            </a:r>
            <a:endParaRPr sz="2000">
              <a:solidFill>
                <a:srgbClr val="212121"/>
              </a:solidFill>
              <a:latin typeface="Calibri"/>
              <a:ea typeface="Calibri"/>
              <a:cs typeface="Calibri"/>
              <a:sym typeface="Calibri"/>
            </a:endParaRPr>
          </a:p>
          <a:p>
            <a:pPr indent="0" lvl="0" marL="0" rtl="0" algn="l">
              <a:lnSpc>
                <a:spcPct val="115000"/>
              </a:lnSpc>
              <a:spcBef>
                <a:spcPts val="0"/>
              </a:spcBef>
              <a:spcAft>
                <a:spcPts val="0"/>
              </a:spcAft>
              <a:buSzPts val="2400"/>
              <a:buNone/>
            </a:pPr>
            <a:r>
              <a:t/>
            </a:r>
            <a:endParaRPr sz="1600">
              <a:solidFill>
                <a:srgbClr val="212121"/>
              </a:solidFill>
              <a:latin typeface="Calibri"/>
              <a:ea typeface="Calibri"/>
              <a:cs typeface="Calibri"/>
              <a:sym typeface="Calibri"/>
            </a:endParaRPr>
          </a:p>
        </p:txBody>
      </p:sp>
      <p:sp>
        <p:nvSpPr>
          <p:cNvPr id="175" name="Google Shape;175;p28"/>
          <p:cNvSpPr txBox="1"/>
          <p:nvPr>
            <p:ph type="title"/>
          </p:nvPr>
        </p:nvSpPr>
        <p:spPr>
          <a:xfrm>
            <a:off x="422375" y="35950"/>
            <a:ext cx="5118900" cy="1050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0000"/>
              </a:buClr>
              <a:buSzPts val="1100"/>
              <a:buFont typeface="Arial"/>
              <a:buNone/>
            </a:pPr>
            <a:r>
              <a:rPr b="0" lang="en-US" sz="3000">
                <a:solidFill>
                  <a:srgbClr val="FFFFFF"/>
                </a:solidFill>
              </a:rPr>
              <a:t>COLORADO OER GRANT PROGRAM</a:t>
            </a:r>
            <a:endParaRPr sz="3000">
              <a:solidFill>
                <a:srgbClr val="FFFFFF"/>
              </a:solidFill>
            </a:endParaRPr>
          </a:p>
        </p:txBody>
      </p:sp>
      <p:sp>
        <p:nvSpPr>
          <p:cNvPr id="176" name="Google Shape;176;p28"/>
          <p:cNvSpPr txBox="1"/>
          <p:nvPr/>
        </p:nvSpPr>
        <p:spPr>
          <a:xfrm>
            <a:off x="872900" y="1086250"/>
            <a:ext cx="4408500" cy="5167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b="1" i="0" lang="en-US" sz="1600" u="none" cap="none" strike="noStrike">
                <a:solidFill>
                  <a:srgbClr val="FFFFFF"/>
                </a:solidFill>
                <a:latin typeface="Calibri"/>
                <a:ea typeface="Calibri"/>
                <a:cs typeface="Calibri"/>
                <a:sym typeface="Calibri"/>
              </a:rPr>
              <a:t>Two types of proposals are solicited for an initial round of funding:</a:t>
            </a:r>
            <a:endParaRPr b="1" i="0" sz="1600" u="none" cap="none" strike="noStrike">
              <a:solidFill>
                <a:srgbClr val="FFFFFF"/>
              </a:solidFill>
              <a:latin typeface="Calibri"/>
              <a:ea typeface="Calibri"/>
              <a:cs typeface="Calibri"/>
              <a:sym typeface="Calibri"/>
            </a:endParaRPr>
          </a:p>
          <a:p>
            <a:pPr indent="-228600" lvl="0" marL="596900" marR="0" rtl="0" algn="l">
              <a:lnSpc>
                <a:spcPct val="115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Those from public institutions of higher education to support and expand creation, adoption, adaptation and promotion of the use of OER across the institution and among multiple institutions</a:t>
            </a:r>
            <a:endParaRPr b="0" i="0" sz="1600" u="none" cap="none" strike="noStrike">
              <a:solidFill>
                <a:srgbClr val="FFFFFF"/>
              </a:solidFill>
              <a:latin typeface="Calibri"/>
              <a:ea typeface="Calibri"/>
              <a:cs typeface="Calibri"/>
              <a:sym typeface="Calibri"/>
            </a:endParaRPr>
          </a:p>
          <a:p>
            <a:pPr indent="-228600" lvl="1" marL="1206500" marR="0" rtl="0" algn="l">
              <a:lnSpc>
                <a:spcPct val="115000"/>
              </a:lnSpc>
              <a:spcBef>
                <a:spcPts val="0"/>
              </a:spcBef>
              <a:spcAft>
                <a:spcPts val="0"/>
              </a:spcAft>
              <a:buClr>
                <a:srgbClr val="FFFFFF"/>
              </a:buClr>
              <a:buSzPts val="1600"/>
              <a:buFont typeface="Calibri"/>
              <a:buNone/>
            </a:pPr>
            <a:r>
              <a:rPr b="1" i="0" lang="en-US" sz="1600" u="none" cap="none" strike="noStrike">
                <a:solidFill>
                  <a:srgbClr val="FFFFFF"/>
                </a:solidFill>
                <a:latin typeface="Calibri"/>
                <a:ea typeface="Calibri"/>
                <a:cs typeface="Calibri"/>
                <a:sym typeface="Calibri"/>
              </a:rPr>
              <a:t>Institutional Grants ranging from $10,000-$99,999</a:t>
            </a:r>
            <a:endParaRPr b="1" i="0" sz="1600" u="none" cap="none" strike="noStrike">
              <a:solidFill>
                <a:srgbClr val="FFFFFF"/>
              </a:solidFill>
              <a:latin typeface="Calibri"/>
              <a:ea typeface="Calibri"/>
              <a:cs typeface="Calibri"/>
              <a:sym typeface="Calibri"/>
            </a:endParaRPr>
          </a:p>
          <a:p>
            <a:pPr indent="-228600" lvl="0" marL="596900" marR="0" rtl="0" algn="l">
              <a:lnSpc>
                <a:spcPct val="115000"/>
              </a:lnSpc>
              <a:spcBef>
                <a:spcPts val="0"/>
              </a:spcBef>
              <a:spcAft>
                <a:spcPts val="0"/>
              </a:spcAft>
              <a:buClr>
                <a:srgbClr val="FFFFFF"/>
              </a:buClr>
              <a:buSzPts val="1600"/>
              <a:buFont typeface="Calibri"/>
              <a:buNone/>
            </a:pPr>
            <a:r>
              <a:rPr b="0" i="0" lang="en-US" sz="1600" u="none" cap="none" strike="noStrike">
                <a:solidFill>
                  <a:srgbClr val="FFFFFF"/>
                </a:solidFill>
                <a:latin typeface="Calibri"/>
                <a:ea typeface="Calibri"/>
                <a:cs typeface="Calibri"/>
                <a:sym typeface="Calibri"/>
              </a:rPr>
              <a:t>Those from faculty and/or staff of public institutions of higher education, individually or in small groups, to support the creation, adoption, adaptation and promotion of OER for specific courses, disciplines or programs.</a:t>
            </a:r>
            <a:endParaRPr b="0" i="0" sz="1600" u="none" cap="none" strike="noStrike">
              <a:solidFill>
                <a:srgbClr val="FFFFFF"/>
              </a:solidFill>
              <a:latin typeface="Calibri"/>
              <a:ea typeface="Calibri"/>
              <a:cs typeface="Calibri"/>
              <a:sym typeface="Calibri"/>
            </a:endParaRPr>
          </a:p>
          <a:p>
            <a:pPr indent="-228600" lvl="1" marL="1206500" marR="0" rtl="0" algn="l">
              <a:lnSpc>
                <a:spcPct val="115000"/>
              </a:lnSpc>
              <a:spcBef>
                <a:spcPts val="0"/>
              </a:spcBef>
              <a:spcAft>
                <a:spcPts val="0"/>
              </a:spcAft>
              <a:buClr>
                <a:srgbClr val="FFFFFF"/>
              </a:buClr>
              <a:buSzPts val="1600"/>
              <a:buFont typeface="Calibri"/>
              <a:buNone/>
            </a:pPr>
            <a:r>
              <a:rPr b="1" i="0" lang="en-US" sz="1600" u="none" cap="none" strike="noStrike">
                <a:solidFill>
                  <a:srgbClr val="FFFFFF"/>
                </a:solidFill>
                <a:latin typeface="Calibri"/>
                <a:ea typeface="Calibri"/>
                <a:cs typeface="Calibri"/>
                <a:sym typeface="Calibri"/>
              </a:rPr>
              <a:t>Individual or Small Group Grants ranging from $250-$4,999</a:t>
            </a:r>
            <a:endParaRPr b="1" i="0" sz="16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F9FFF"/>
        </a:solidFill>
      </p:bgPr>
    </p:bg>
    <p:spTree>
      <p:nvGrpSpPr>
        <p:cNvPr id="181" name="Shape 181"/>
        <p:cNvGrpSpPr/>
        <p:nvPr/>
      </p:nvGrpSpPr>
      <p:grpSpPr>
        <a:xfrm>
          <a:off x="0" y="0"/>
          <a:ext cx="0" cy="0"/>
          <a:chOff x="0" y="0"/>
          <a:chExt cx="0" cy="0"/>
        </a:xfrm>
      </p:grpSpPr>
      <p:sp>
        <p:nvSpPr>
          <p:cNvPr id="182" name="Google Shape;182;p29"/>
          <p:cNvSpPr txBox="1"/>
          <p:nvPr>
            <p:ph type="title"/>
          </p:nvPr>
        </p:nvSpPr>
        <p:spPr>
          <a:xfrm>
            <a:off x="912225" y="259076"/>
            <a:ext cx="10365300" cy="10428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SzPts val="6000"/>
              <a:buNone/>
            </a:pPr>
            <a:r>
              <a:rPr b="1" lang="en-US">
                <a:solidFill>
                  <a:schemeClr val="lt1"/>
                </a:solidFill>
                <a:latin typeface="Trebuchet MS"/>
                <a:ea typeface="Trebuchet MS"/>
                <a:cs typeface="Trebuchet MS"/>
                <a:sym typeface="Trebuchet MS"/>
              </a:rPr>
              <a:t>COLORADO OER WEBSITE</a:t>
            </a:r>
            <a:endParaRPr b="1">
              <a:solidFill>
                <a:schemeClr val="lt1"/>
              </a:solidFill>
              <a:latin typeface="Trebuchet MS"/>
              <a:ea typeface="Trebuchet MS"/>
              <a:cs typeface="Trebuchet MS"/>
              <a:sym typeface="Trebuchet MS"/>
            </a:endParaRPr>
          </a:p>
        </p:txBody>
      </p:sp>
      <p:sp>
        <p:nvSpPr>
          <p:cNvPr id="183" name="Google Shape;183;p29"/>
          <p:cNvSpPr txBox="1"/>
          <p:nvPr/>
        </p:nvSpPr>
        <p:spPr>
          <a:xfrm>
            <a:off x="333375" y="1762125"/>
            <a:ext cx="4937100" cy="45879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Currently updated with information on Council, OER in Colorado and resources </a:t>
            </a:r>
            <a:endParaRPr b="0" i="0" sz="2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a:p>
            <a:pPr indent="-381000" lvl="0" marL="4572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Arial"/>
                <a:ea typeface="Arial"/>
                <a:cs typeface="Arial"/>
                <a:sym typeface="Arial"/>
              </a:rPr>
              <a:t>Resources include:</a:t>
            </a:r>
            <a:endParaRPr b="0" i="0" sz="2400" u="none" cap="none" strike="noStrike">
              <a:solidFill>
                <a:srgbClr val="000000"/>
              </a:solidFill>
              <a:latin typeface="Arial"/>
              <a:ea typeface="Arial"/>
              <a:cs typeface="Arial"/>
              <a:sym typeface="Arial"/>
            </a:endParaRPr>
          </a:p>
          <a:p>
            <a:pPr indent="-381000" lvl="1" marL="914400" marR="0" rtl="0" algn="l">
              <a:lnSpc>
                <a:spcPct val="154545"/>
              </a:lnSpc>
              <a:spcBef>
                <a:spcPts val="0"/>
              </a:spcBef>
              <a:spcAft>
                <a:spcPts val="0"/>
              </a:spcAft>
              <a:buClr>
                <a:schemeClr val="lt1"/>
              </a:buClr>
              <a:buSzPts val="2400"/>
              <a:buFont typeface="Arial"/>
              <a:buChar char="○"/>
            </a:pPr>
            <a:r>
              <a:rPr b="0" i="1" lang="en-US" sz="1650" u="none" cap="none" strike="noStrike">
                <a:solidFill>
                  <a:schemeClr val="lt1"/>
                </a:solidFill>
                <a:latin typeface="Arial"/>
                <a:ea typeface="Arial"/>
                <a:cs typeface="Arial"/>
                <a:sym typeface="Arial"/>
              </a:rPr>
              <a:t>Training and ‘How To’ Materials</a:t>
            </a:r>
            <a:endParaRPr b="0" i="1" sz="1650" u="none" cap="none" strike="noStrike">
              <a:solidFill>
                <a:schemeClr val="lt1"/>
              </a:solidFill>
              <a:latin typeface="Arial"/>
              <a:ea typeface="Arial"/>
              <a:cs typeface="Arial"/>
              <a:sym typeface="Arial"/>
            </a:endParaRPr>
          </a:p>
          <a:p>
            <a:pPr indent="-381000" lvl="1" marL="914400" marR="0" rtl="0" algn="l">
              <a:lnSpc>
                <a:spcPct val="154545"/>
              </a:lnSpc>
              <a:spcBef>
                <a:spcPts val="0"/>
              </a:spcBef>
              <a:spcAft>
                <a:spcPts val="0"/>
              </a:spcAft>
              <a:buClr>
                <a:schemeClr val="lt1"/>
              </a:buClr>
              <a:buSzPts val="2400"/>
              <a:buFont typeface="Arial"/>
              <a:buChar char="○"/>
            </a:pPr>
            <a:r>
              <a:rPr b="0" i="1" lang="en-US" sz="1650" u="none" cap="none" strike="noStrike">
                <a:solidFill>
                  <a:schemeClr val="lt1"/>
                </a:solidFill>
                <a:latin typeface="Arial"/>
                <a:ea typeface="Arial"/>
                <a:cs typeface="Arial"/>
                <a:sym typeface="Arial"/>
              </a:rPr>
              <a:t>Licensing and accessibility guidelines</a:t>
            </a:r>
            <a:endParaRPr b="0" i="1" sz="1650" u="none" cap="none" strike="noStrike">
              <a:solidFill>
                <a:schemeClr val="lt1"/>
              </a:solidFill>
              <a:latin typeface="Arial"/>
              <a:ea typeface="Arial"/>
              <a:cs typeface="Arial"/>
              <a:sym typeface="Arial"/>
            </a:endParaRPr>
          </a:p>
          <a:p>
            <a:pPr indent="-381000" lvl="1" marL="914400" marR="0" rtl="0" algn="l">
              <a:lnSpc>
                <a:spcPct val="154545"/>
              </a:lnSpc>
              <a:spcBef>
                <a:spcPts val="0"/>
              </a:spcBef>
              <a:spcAft>
                <a:spcPts val="0"/>
              </a:spcAft>
              <a:buClr>
                <a:schemeClr val="lt1"/>
              </a:buClr>
              <a:buSzPts val="2400"/>
              <a:buFont typeface="Arial"/>
              <a:buChar char="○"/>
            </a:pPr>
            <a:r>
              <a:rPr b="0" i="1" lang="en-US" sz="1650" u="none" cap="none" strike="noStrike">
                <a:solidFill>
                  <a:schemeClr val="lt1"/>
                </a:solidFill>
                <a:latin typeface="Arial"/>
                <a:ea typeface="Arial"/>
                <a:cs typeface="Arial"/>
                <a:sym typeface="Arial"/>
              </a:rPr>
              <a:t>References to existing repositories</a:t>
            </a:r>
            <a:endParaRPr b="0" i="1" sz="1650" u="none" cap="none" strike="noStrike">
              <a:solidFill>
                <a:schemeClr val="lt1"/>
              </a:solidFill>
              <a:latin typeface="Arial"/>
              <a:ea typeface="Arial"/>
              <a:cs typeface="Arial"/>
              <a:sym typeface="Arial"/>
            </a:endParaRPr>
          </a:p>
          <a:p>
            <a:pPr indent="-381000" lvl="1" marL="914400" marR="0" rtl="0" algn="l">
              <a:lnSpc>
                <a:spcPct val="154545"/>
              </a:lnSpc>
              <a:spcBef>
                <a:spcPts val="0"/>
              </a:spcBef>
              <a:spcAft>
                <a:spcPts val="0"/>
              </a:spcAft>
              <a:buClr>
                <a:schemeClr val="lt1"/>
              </a:buClr>
              <a:buSzPts val="2400"/>
              <a:buFont typeface="Arial"/>
              <a:buChar char="○"/>
            </a:pPr>
            <a:r>
              <a:rPr b="0" i="1" lang="en-US" sz="1650" u="none" cap="none" strike="noStrike">
                <a:solidFill>
                  <a:schemeClr val="lt1"/>
                </a:solidFill>
                <a:latin typeface="Arial"/>
                <a:ea typeface="Arial"/>
                <a:cs typeface="Arial"/>
                <a:sym typeface="Arial"/>
              </a:rPr>
              <a:t>Guides for Creating Content</a:t>
            </a:r>
            <a:endParaRPr b="0" i="1" sz="2400" u="none" cap="none" strike="noStrike">
              <a:solidFill>
                <a:schemeClr val="lt1"/>
              </a:solidFill>
              <a:latin typeface="Arial"/>
              <a:ea typeface="Arial"/>
              <a:cs typeface="Arial"/>
              <a:sym typeface="Arial"/>
            </a:endParaRPr>
          </a:p>
        </p:txBody>
      </p:sp>
      <p:pic>
        <p:nvPicPr>
          <p:cNvPr id="184" name="Google Shape;184;p29"/>
          <p:cNvPicPr preferRelativeResize="0"/>
          <p:nvPr/>
        </p:nvPicPr>
        <p:blipFill>
          <a:blip r:embed="rId3">
            <a:alphaModFix/>
          </a:blip>
          <a:stretch>
            <a:fillRect/>
          </a:stretch>
        </p:blipFill>
        <p:spPr>
          <a:xfrm>
            <a:off x="5270475" y="1997801"/>
            <a:ext cx="6616726" cy="340674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30"/>
          <p:cNvSpPr txBox="1"/>
          <p:nvPr>
            <p:ph type="title"/>
          </p:nvPr>
        </p:nvSpPr>
        <p:spPr>
          <a:xfrm>
            <a:off x="912223" y="1097278"/>
            <a:ext cx="10365300" cy="1524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30"/>
          <p:cNvSpPr txBox="1"/>
          <p:nvPr>
            <p:ph idx="1" type="body"/>
          </p:nvPr>
        </p:nvSpPr>
        <p:spPr>
          <a:xfrm>
            <a:off x="912223" y="3555270"/>
            <a:ext cx="10365300" cy="25713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pic>
        <p:nvPicPr>
          <p:cNvPr id="192" name="Google Shape;192;p30"/>
          <p:cNvPicPr preferRelativeResize="0"/>
          <p:nvPr/>
        </p:nvPicPr>
        <p:blipFill>
          <a:blip r:embed="rId3">
            <a:alphaModFix/>
          </a:blip>
          <a:stretch>
            <a:fillRect/>
          </a:stretch>
        </p:blipFill>
        <p:spPr>
          <a:xfrm>
            <a:off x="1647575" y="1233413"/>
            <a:ext cx="8343900" cy="5286375"/>
          </a:xfrm>
          <a:prstGeom prst="rect">
            <a:avLst/>
          </a:prstGeom>
          <a:noFill/>
          <a:ln>
            <a:noFill/>
          </a:ln>
        </p:spPr>
      </p:pic>
      <p:sp>
        <p:nvSpPr>
          <p:cNvPr id="193" name="Google Shape;193;p30"/>
          <p:cNvSpPr txBox="1"/>
          <p:nvPr>
            <p:ph type="title"/>
          </p:nvPr>
        </p:nvSpPr>
        <p:spPr>
          <a:xfrm>
            <a:off x="1458750" y="168476"/>
            <a:ext cx="9274500" cy="9288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rial"/>
              <a:buNone/>
            </a:pPr>
            <a:r>
              <a:rPr lang="en-US">
                <a:solidFill>
                  <a:srgbClr val="FFFFFF"/>
                </a:solidFill>
              </a:rPr>
              <a:t>Where are we now?</a:t>
            </a:r>
            <a:endParaRPr>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F9FFF"/>
        </a:solidFill>
      </p:bgPr>
    </p:bg>
    <p:spTree>
      <p:nvGrpSpPr>
        <p:cNvPr id="197" name="Shape 197"/>
        <p:cNvGrpSpPr/>
        <p:nvPr/>
      </p:nvGrpSpPr>
      <p:grpSpPr>
        <a:xfrm>
          <a:off x="0" y="0"/>
          <a:ext cx="0" cy="0"/>
          <a:chOff x="0" y="0"/>
          <a:chExt cx="0" cy="0"/>
        </a:xfrm>
      </p:grpSpPr>
      <p:sp>
        <p:nvSpPr>
          <p:cNvPr id="198" name="Google Shape;198;p31"/>
          <p:cNvSpPr txBox="1"/>
          <p:nvPr>
            <p:ph type="title"/>
          </p:nvPr>
        </p:nvSpPr>
        <p:spPr>
          <a:xfrm>
            <a:off x="1458675" y="944876"/>
            <a:ext cx="9274500" cy="9288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rial"/>
              <a:buNone/>
            </a:pPr>
            <a:r>
              <a:rPr lang="en-US"/>
              <a:t>Where are we going?</a:t>
            </a:r>
            <a:endParaRPr/>
          </a:p>
        </p:txBody>
      </p:sp>
      <p:sp>
        <p:nvSpPr>
          <p:cNvPr id="199" name="Google Shape;199;p31"/>
          <p:cNvSpPr txBox="1"/>
          <p:nvPr>
            <p:ph idx="1" type="body"/>
          </p:nvPr>
        </p:nvSpPr>
        <p:spPr>
          <a:xfrm>
            <a:off x="1580606" y="4563285"/>
            <a:ext cx="9000300" cy="11061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D676F"/>
              </a:buClr>
              <a:buSzPts val="2400"/>
              <a:buNone/>
            </a:pPr>
            <a:r>
              <a:rPr lang="en-US">
                <a:solidFill>
                  <a:srgbClr val="FFFFFF"/>
                </a:solidFill>
              </a:rPr>
              <a:t>OER is just getting starting here in Colorado!</a:t>
            </a:r>
            <a:endParaRPr>
              <a:solidFill>
                <a:srgbClr val="FFFFFF"/>
              </a:solidFill>
            </a:endParaRPr>
          </a:p>
        </p:txBody>
      </p:sp>
      <p:pic>
        <p:nvPicPr>
          <p:cNvPr id="200" name="Google Shape;200;p31"/>
          <p:cNvPicPr preferRelativeResize="0"/>
          <p:nvPr/>
        </p:nvPicPr>
        <p:blipFill rotWithShape="1">
          <a:blip r:embed="rId3">
            <a:alphaModFix/>
          </a:blip>
          <a:srcRect b="0" l="0" r="0" t="0"/>
          <a:stretch/>
        </p:blipFill>
        <p:spPr>
          <a:xfrm>
            <a:off x="1458675" y="5444351"/>
            <a:ext cx="3143250" cy="857250"/>
          </a:xfrm>
          <a:prstGeom prst="rect">
            <a:avLst/>
          </a:prstGeom>
          <a:noFill/>
          <a:ln>
            <a:noFill/>
          </a:ln>
        </p:spPr>
      </p:pic>
      <p:pic>
        <p:nvPicPr>
          <p:cNvPr id="201" name="Google Shape;201;p31"/>
          <p:cNvPicPr preferRelativeResize="0"/>
          <p:nvPr/>
        </p:nvPicPr>
        <p:blipFill rotWithShape="1">
          <a:blip r:embed="rId4">
            <a:alphaModFix/>
          </a:blip>
          <a:srcRect b="0" l="0" r="0" t="0"/>
          <a:stretch/>
        </p:blipFill>
        <p:spPr>
          <a:xfrm>
            <a:off x="6950499" y="5195500"/>
            <a:ext cx="3782675" cy="1025105"/>
          </a:xfrm>
          <a:prstGeom prst="rect">
            <a:avLst/>
          </a:prstGeom>
          <a:noFill/>
          <a:ln>
            <a:noFill/>
          </a:ln>
        </p:spPr>
      </p:pic>
      <p:pic>
        <p:nvPicPr>
          <p:cNvPr id="202" name="Google Shape;202;p31"/>
          <p:cNvPicPr preferRelativeResize="0"/>
          <p:nvPr/>
        </p:nvPicPr>
        <p:blipFill rotWithShape="1">
          <a:blip r:embed="rId5">
            <a:alphaModFix/>
          </a:blip>
          <a:srcRect b="0" l="0" r="0" t="0"/>
          <a:stretch/>
        </p:blipFill>
        <p:spPr>
          <a:xfrm>
            <a:off x="2852528" y="2371190"/>
            <a:ext cx="6486951" cy="1694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CCCCCC"/>
        </a:solidFill>
      </p:bgPr>
    </p:bg>
    <p:spTree>
      <p:nvGrpSpPr>
        <p:cNvPr id="206" name="Shape 206"/>
        <p:cNvGrpSpPr/>
        <p:nvPr/>
      </p:nvGrpSpPr>
      <p:grpSpPr>
        <a:xfrm>
          <a:off x="0" y="0"/>
          <a:ext cx="0" cy="0"/>
          <a:chOff x="0" y="0"/>
          <a:chExt cx="0" cy="0"/>
        </a:xfrm>
      </p:grpSpPr>
      <p:sp>
        <p:nvSpPr>
          <p:cNvPr id="207" name="Google Shape;207;p32"/>
          <p:cNvSpPr txBox="1"/>
          <p:nvPr>
            <p:ph type="title"/>
          </p:nvPr>
        </p:nvSpPr>
        <p:spPr>
          <a:xfrm>
            <a:off x="1458675" y="524675"/>
            <a:ext cx="9274500" cy="2300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rial"/>
              <a:buNone/>
            </a:pPr>
            <a:r>
              <a:rPr b="1" lang="en-US">
                <a:solidFill>
                  <a:schemeClr val="dk1"/>
                </a:solidFill>
                <a:latin typeface="Trebuchet MS"/>
                <a:ea typeface="Trebuchet MS"/>
                <a:cs typeface="Trebuchet MS"/>
                <a:sym typeface="Trebuchet MS"/>
              </a:rPr>
              <a:t>GETTING STARTED </a:t>
            </a:r>
            <a:br>
              <a:rPr b="1" lang="en-US">
                <a:solidFill>
                  <a:schemeClr val="dk1"/>
                </a:solidFill>
                <a:latin typeface="Trebuchet MS"/>
                <a:ea typeface="Trebuchet MS"/>
                <a:cs typeface="Trebuchet MS"/>
                <a:sym typeface="Trebuchet MS"/>
              </a:rPr>
            </a:br>
            <a:r>
              <a:rPr b="1" lang="en-US">
                <a:solidFill>
                  <a:schemeClr val="dk1"/>
                </a:solidFill>
                <a:latin typeface="Trebuchet MS"/>
                <a:ea typeface="Trebuchet MS"/>
                <a:cs typeface="Trebuchet MS"/>
                <a:sym typeface="Trebuchet MS"/>
              </a:rPr>
              <a:t>WITH OER</a:t>
            </a:r>
            <a:endParaRPr b="1">
              <a:solidFill>
                <a:schemeClr val="dk1"/>
              </a:solidFill>
              <a:latin typeface="Trebuchet MS"/>
              <a:ea typeface="Trebuchet MS"/>
              <a:cs typeface="Trebuchet MS"/>
              <a:sym typeface="Trebuchet MS"/>
            </a:endParaRPr>
          </a:p>
        </p:txBody>
      </p:sp>
      <p:pic>
        <p:nvPicPr>
          <p:cNvPr id="208" name="Google Shape;208;p32"/>
          <p:cNvPicPr preferRelativeResize="0"/>
          <p:nvPr/>
        </p:nvPicPr>
        <p:blipFill>
          <a:blip r:embed="rId3">
            <a:alphaModFix/>
          </a:blip>
          <a:stretch>
            <a:fillRect/>
          </a:stretch>
        </p:blipFill>
        <p:spPr>
          <a:xfrm>
            <a:off x="4010325" y="2825375"/>
            <a:ext cx="4633724" cy="3594126"/>
          </a:xfrm>
          <a:prstGeom prst="rect">
            <a:avLst/>
          </a:prstGeom>
          <a:noFill/>
          <a:ln>
            <a:noFill/>
          </a:ln>
        </p:spPr>
      </p:pic>
      <p:sp>
        <p:nvSpPr>
          <p:cNvPr id="209" name="Google Shape;209;p32"/>
          <p:cNvSpPr txBox="1"/>
          <p:nvPr/>
        </p:nvSpPr>
        <p:spPr>
          <a:xfrm>
            <a:off x="7611925" y="6419500"/>
            <a:ext cx="4451100" cy="3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600">
                <a:latin typeface="Cabin"/>
                <a:ea typeface="Cabin"/>
                <a:cs typeface="Cabin"/>
                <a:sym typeface="Cabin"/>
              </a:rPr>
              <a:t>https://mountainscholar.org/bitstream/handle/10217/23929/UHPC_901.jpg?sequence=1&amp;isAllowed=y</a:t>
            </a:r>
            <a:endParaRPr sz="600">
              <a:latin typeface="Cabin"/>
              <a:ea typeface="Cabin"/>
              <a:cs typeface="Cabin"/>
              <a:sym typeface="Cabi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sp>
        <p:nvSpPr>
          <p:cNvPr id="215" name="Google Shape;215;p33"/>
          <p:cNvSpPr txBox="1"/>
          <p:nvPr>
            <p:ph type="title"/>
          </p:nvPr>
        </p:nvSpPr>
        <p:spPr>
          <a:xfrm>
            <a:off x="1458685" y="435430"/>
            <a:ext cx="9274500" cy="4899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Getting Started for Faculty</a:t>
            </a:r>
            <a:endParaRPr/>
          </a:p>
        </p:txBody>
      </p:sp>
      <p:sp>
        <p:nvSpPr>
          <p:cNvPr id="216" name="Google Shape;216;p33"/>
          <p:cNvSpPr/>
          <p:nvPr>
            <p:ph idx="2" type="chart"/>
          </p:nvPr>
        </p:nvSpPr>
        <p:spPr>
          <a:xfrm>
            <a:off x="729342" y="1467712"/>
            <a:ext cx="10734000" cy="4715400"/>
          </a:xfrm>
          <a:prstGeom prst="rect">
            <a:avLst/>
          </a:prstGeom>
        </p:spPr>
        <p:txBody>
          <a:bodyPr anchorCtr="0" anchor="t" bIns="45700" lIns="91425" spcFirstLastPara="1" rIns="91425" wrap="square" tIns="45700">
            <a:noAutofit/>
          </a:bodyPr>
          <a:lstStyle/>
          <a:p>
            <a:pPr indent="-406400" lvl="0" marL="457200" rtl="0" algn="l">
              <a:spcBef>
                <a:spcPts val="1000"/>
              </a:spcBef>
              <a:spcAft>
                <a:spcPts val="0"/>
              </a:spcAft>
              <a:buClr>
                <a:srgbClr val="000000"/>
              </a:buClr>
              <a:buSzPts val="2800"/>
              <a:buChar char="●"/>
            </a:pPr>
            <a:r>
              <a:rPr lang="en-US">
                <a:solidFill>
                  <a:srgbClr val="000000"/>
                </a:solidFill>
              </a:rPr>
              <a:t>Find available materials in your subject area.</a:t>
            </a:r>
            <a:endParaRPr>
              <a:solidFill>
                <a:srgbClr val="000000"/>
              </a:solidFill>
            </a:endParaRPr>
          </a:p>
          <a:p>
            <a:pPr indent="-406400" lvl="0" marL="457200" rtl="0" algn="l">
              <a:spcBef>
                <a:spcPts val="0"/>
              </a:spcBef>
              <a:spcAft>
                <a:spcPts val="0"/>
              </a:spcAft>
              <a:buClr>
                <a:srgbClr val="000000"/>
              </a:buClr>
              <a:buSzPts val="2800"/>
              <a:buChar char="●"/>
            </a:pPr>
            <a:r>
              <a:rPr lang="en-US">
                <a:solidFill>
                  <a:srgbClr val="000000"/>
                </a:solidFill>
              </a:rPr>
              <a:t>Talk to anyone who works with OER on your campus, librarians, instructional designers, other faculty.</a:t>
            </a:r>
            <a:endParaRPr>
              <a:solidFill>
                <a:srgbClr val="000000"/>
              </a:solidFill>
            </a:endParaRPr>
          </a:p>
          <a:p>
            <a:pPr indent="-406400" lvl="0" marL="457200" rtl="0" algn="l">
              <a:spcBef>
                <a:spcPts val="0"/>
              </a:spcBef>
              <a:spcAft>
                <a:spcPts val="0"/>
              </a:spcAft>
              <a:buClr>
                <a:srgbClr val="000000"/>
              </a:buClr>
              <a:buSzPts val="2800"/>
              <a:buChar char="●"/>
            </a:pPr>
            <a:r>
              <a:rPr lang="en-US">
                <a:solidFill>
                  <a:srgbClr val="000000"/>
                </a:solidFill>
              </a:rPr>
              <a:t>Identify the courses in your department that have the highest enrollment, highest cost of course materials, and highest DFW rates.</a:t>
            </a:r>
            <a:endParaRPr>
              <a:solidFill>
                <a:srgbClr val="000000"/>
              </a:solidFill>
            </a:endParaRPr>
          </a:p>
          <a:p>
            <a:pPr indent="-406400" lvl="0" marL="457200" rtl="0" algn="l">
              <a:spcBef>
                <a:spcPts val="0"/>
              </a:spcBef>
              <a:spcAft>
                <a:spcPts val="0"/>
              </a:spcAft>
              <a:buClr>
                <a:srgbClr val="000000"/>
              </a:buClr>
              <a:buSzPts val="2800"/>
              <a:buChar char="●"/>
            </a:pPr>
            <a:r>
              <a:rPr lang="en-US">
                <a:solidFill>
                  <a:srgbClr val="000000"/>
                </a:solidFill>
              </a:rPr>
              <a:t>Discuss the issue at a departmental meeting.</a:t>
            </a:r>
            <a:endParaRPr>
              <a:solidFill>
                <a:srgbClr val="000000"/>
              </a:solidFill>
            </a:endParaRPr>
          </a:p>
          <a:p>
            <a:pPr indent="-406400" lvl="0" marL="457200" rtl="0" algn="l">
              <a:spcBef>
                <a:spcPts val="0"/>
              </a:spcBef>
              <a:spcAft>
                <a:spcPts val="0"/>
              </a:spcAft>
              <a:buClr>
                <a:srgbClr val="000000"/>
              </a:buClr>
              <a:buSzPts val="2800"/>
              <a:buChar char="●"/>
            </a:pPr>
            <a:r>
              <a:rPr lang="en-US">
                <a:solidFill>
                  <a:srgbClr val="000000"/>
                </a:solidFill>
              </a:rPr>
              <a:t>Invite a faculty member from your campus or another nearby campus who uses OER to discuss it with your department.</a:t>
            </a:r>
            <a:endParaRPr>
              <a:solidFill>
                <a:srgbClr val="000000"/>
              </a:solidFill>
            </a:endParaRPr>
          </a:p>
          <a:p>
            <a:pPr indent="-406400" lvl="0" marL="457200" rtl="0" algn="l">
              <a:spcBef>
                <a:spcPts val="0"/>
              </a:spcBef>
              <a:spcAft>
                <a:spcPts val="0"/>
              </a:spcAft>
              <a:buClr>
                <a:srgbClr val="000000"/>
              </a:buClr>
              <a:buSzPts val="2800"/>
              <a:buChar char="●"/>
            </a:pPr>
            <a:r>
              <a:rPr lang="en-US">
                <a:solidFill>
                  <a:srgbClr val="000000"/>
                </a:solidFill>
              </a:rPr>
              <a:t>Join the SPARC mailing list/forum to connect with others who use OER in your discipline.</a:t>
            </a:r>
            <a:endParaRPr>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sp>
        <p:nvSpPr>
          <p:cNvPr id="222" name="Google Shape;222;p34"/>
          <p:cNvSpPr txBox="1"/>
          <p:nvPr>
            <p:ph type="title"/>
          </p:nvPr>
        </p:nvSpPr>
        <p:spPr>
          <a:xfrm>
            <a:off x="1458685" y="435430"/>
            <a:ext cx="9274500" cy="4899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Getting Started for Administrators</a:t>
            </a:r>
            <a:endParaRPr/>
          </a:p>
        </p:txBody>
      </p:sp>
      <p:sp>
        <p:nvSpPr>
          <p:cNvPr id="223" name="Google Shape;223;p34"/>
          <p:cNvSpPr/>
          <p:nvPr>
            <p:ph idx="2" type="chart"/>
          </p:nvPr>
        </p:nvSpPr>
        <p:spPr>
          <a:xfrm>
            <a:off x="729342" y="1467712"/>
            <a:ext cx="10734000" cy="4715400"/>
          </a:xfrm>
          <a:prstGeom prst="rect">
            <a:avLst/>
          </a:prstGeom>
        </p:spPr>
        <p:txBody>
          <a:bodyPr anchorCtr="0" anchor="t" bIns="45700" lIns="91425" spcFirstLastPara="1" rIns="91425" wrap="square" tIns="45700">
            <a:noAutofit/>
          </a:bodyPr>
          <a:lstStyle/>
          <a:p>
            <a:pPr indent="-406400" lvl="0" marL="457200" rtl="0" algn="l">
              <a:spcBef>
                <a:spcPts val="1000"/>
              </a:spcBef>
              <a:spcAft>
                <a:spcPts val="0"/>
              </a:spcAft>
              <a:buClr>
                <a:srgbClr val="000000"/>
              </a:buClr>
              <a:buSzPts val="2800"/>
              <a:buChar char="●"/>
            </a:pPr>
            <a:r>
              <a:rPr lang="en-US">
                <a:solidFill>
                  <a:srgbClr val="000000"/>
                </a:solidFill>
              </a:rPr>
              <a:t>Articulate that implementing OER where appropriate is a goal for the campus through strategic planning, student success initiatives, professional development for faculty, etc.</a:t>
            </a:r>
            <a:endParaRPr>
              <a:solidFill>
                <a:srgbClr val="000000"/>
              </a:solidFill>
            </a:endParaRPr>
          </a:p>
          <a:p>
            <a:pPr indent="-406400" lvl="0" marL="457200" rtl="0" algn="l">
              <a:spcBef>
                <a:spcPts val="0"/>
              </a:spcBef>
              <a:spcAft>
                <a:spcPts val="0"/>
              </a:spcAft>
              <a:buClr>
                <a:srgbClr val="000000"/>
              </a:buClr>
              <a:buSzPts val="2800"/>
              <a:buChar char="●"/>
            </a:pPr>
            <a:r>
              <a:rPr lang="en-US">
                <a:solidFill>
                  <a:srgbClr val="000000"/>
                </a:solidFill>
              </a:rPr>
              <a:t>Make OER support part of the responsibilities of several key positions in the library, faculty support, and student success.</a:t>
            </a:r>
            <a:endParaRPr>
              <a:solidFill>
                <a:srgbClr val="000000"/>
              </a:solidFill>
            </a:endParaRPr>
          </a:p>
          <a:p>
            <a:pPr indent="-406400" lvl="0" marL="457200" rtl="0" algn="l">
              <a:spcBef>
                <a:spcPts val="0"/>
              </a:spcBef>
              <a:spcAft>
                <a:spcPts val="0"/>
              </a:spcAft>
              <a:buClr>
                <a:srgbClr val="000000"/>
              </a:buClr>
              <a:buSzPts val="2800"/>
              <a:buChar char="●"/>
            </a:pPr>
            <a:r>
              <a:rPr lang="en-US">
                <a:solidFill>
                  <a:srgbClr val="000000"/>
                </a:solidFill>
              </a:rPr>
              <a:t>Make sure students can easily identify courses which utilize OER when registering.</a:t>
            </a:r>
            <a:endParaRPr>
              <a:solidFill>
                <a:srgbClr val="000000"/>
              </a:solidFill>
            </a:endParaRPr>
          </a:p>
          <a:p>
            <a:pPr indent="-406400" lvl="0" marL="457200" rtl="0" algn="l">
              <a:spcBef>
                <a:spcPts val="0"/>
              </a:spcBef>
              <a:spcAft>
                <a:spcPts val="0"/>
              </a:spcAft>
              <a:buClr>
                <a:srgbClr val="000000"/>
              </a:buClr>
              <a:buSzPts val="2800"/>
              <a:buChar char="●"/>
            </a:pPr>
            <a:r>
              <a:rPr lang="en-US">
                <a:solidFill>
                  <a:srgbClr val="000000"/>
                </a:solidFill>
              </a:rPr>
              <a:t>Prioritize long term benefits vs. quick fixes.</a:t>
            </a:r>
            <a:endParaRPr>
              <a:solidFill>
                <a:srgbClr val="000000"/>
              </a:solidFill>
            </a:endParaRPr>
          </a:p>
          <a:p>
            <a:pPr indent="-406400" lvl="0" marL="457200" rtl="0" algn="l">
              <a:spcBef>
                <a:spcPts val="0"/>
              </a:spcBef>
              <a:spcAft>
                <a:spcPts val="0"/>
              </a:spcAft>
              <a:buClr>
                <a:srgbClr val="000000"/>
              </a:buClr>
              <a:buSzPts val="2800"/>
              <a:buChar char="●"/>
            </a:pPr>
            <a:r>
              <a:rPr lang="en-US">
                <a:solidFill>
                  <a:srgbClr val="000000"/>
                </a:solidFill>
              </a:rPr>
              <a:t>Identify resources to support initiatives.</a:t>
            </a:r>
            <a:endParaRPr>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8" name="Shape 228"/>
        <p:cNvGrpSpPr/>
        <p:nvPr/>
      </p:nvGrpSpPr>
      <p:grpSpPr>
        <a:xfrm>
          <a:off x="0" y="0"/>
          <a:ext cx="0" cy="0"/>
          <a:chOff x="0" y="0"/>
          <a:chExt cx="0" cy="0"/>
        </a:xfrm>
      </p:grpSpPr>
      <p:sp>
        <p:nvSpPr>
          <p:cNvPr id="229" name="Google Shape;229;p35"/>
          <p:cNvSpPr txBox="1"/>
          <p:nvPr>
            <p:ph type="title"/>
          </p:nvPr>
        </p:nvSpPr>
        <p:spPr>
          <a:xfrm>
            <a:off x="1458685" y="435430"/>
            <a:ext cx="9274627" cy="48985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SzPts val="2400"/>
              <a:buNone/>
            </a:pPr>
            <a:r>
              <a:rPr i="1" lang="en-US" sz="3600"/>
              <a:t>WHERE</a:t>
            </a:r>
            <a:r>
              <a:rPr lang="en-US" sz="3600"/>
              <a:t> CAN WE FIND OER?</a:t>
            </a:r>
            <a:endParaRPr b="0" sz="1000"/>
          </a:p>
        </p:txBody>
      </p:sp>
      <p:sp>
        <p:nvSpPr>
          <p:cNvPr id="230" name="Google Shape;230;p35"/>
          <p:cNvSpPr txBox="1"/>
          <p:nvPr/>
        </p:nvSpPr>
        <p:spPr>
          <a:xfrm>
            <a:off x="835975" y="1382950"/>
            <a:ext cx="10712700" cy="503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To reap the benefits of OER, institutions and faculty need either to create their own (under a CC license) or adapt or adopt an existing OER.  They can be found</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on a lot of random individuals’ web pages, </a:t>
            </a:r>
            <a:r>
              <a:rPr b="0" i="1" lang="en-US" sz="2200" u="none" cap="none" strike="noStrike">
                <a:solidFill>
                  <a:srgbClr val="000000"/>
                </a:solidFill>
                <a:latin typeface="Arial"/>
                <a:ea typeface="Arial"/>
                <a:cs typeface="Arial"/>
                <a:sym typeface="Arial"/>
              </a:rPr>
              <a:t>e.g.,</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	</a:t>
            </a:r>
            <a:r>
              <a:rPr b="0" i="0" lang="en-US" sz="2200" u="sng" cap="none" strike="noStrike">
                <a:solidFill>
                  <a:schemeClr val="hlink"/>
                </a:solidFill>
                <a:latin typeface="Arial"/>
                <a:ea typeface="Arial"/>
                <a:cs typeface="Arial"/>
                <a:sym typeface="Arial"/>
                <a:hlinkClick r:id="rId3"/>
              </a:rPr>
              <a:t>http://www.introtoie.com/</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or (thousands? of) others, in small disciplinary collections, </a:t>
            </a:r>
            <a:r>
              <a:rPr b="0" i="1" lang="en-US" sz="2200" u="none" cap="none" strike="noStrike">
                <a:solidFill>
                  <a:srgbClr val="000000"/>
                </a:solidFill>
                <a:latin typeface="Arial"/>
                <a:ea typeface="Arial"/>
                <a:cs typeface="Arial"/>
                <a:sym typeface="Arial"/>
              </a:rPr>
              <a:t>e.g.,</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	</a:t>
            </a:r>
            <a:r>
              <a:rPr b="0" i="0" lang="en-US" sz="2200" u="sng" cap="none" strike="noStrike">
                <a:solidFill>
                  <a:schemeClr val="hlink"/>
                </a:solidFill>
                <a:latin typeface="Arial"/>
                <a:ea typeface="Arial"/>
                <a:cs typeface="Arial"/>
                <a:sym typeface="Arial"/>
                <a:hlinkClick r:id="rId4"/>
              </a:rPr>
              <a:t>https://aimath.org/textbooks/</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in a few well-known OER </a:t>
            </a:r>
            <a:r>
              <a:rPr b="1" i="0" lang="en-US" sz="2200" u="none" cap="none" strike="noStrike">
                <a:solidFill>
                  <a:srgbClr val="000000"/>
                </a:solidFill>
                <a:latin typeface="Arial"/>
                <a:ea typeface="Arial"/>
                <a:cs typeface="Arial"/>
                <a:sym typeface="Arial"/>
              </a:rPr>
              <a:t>repositories</a:t>
            </a:r>
            <a:r>
              <a:rPr b="0" i="0" lang="en-US" sz="2200" u="none" cap="none" strike="noStrike">
                <a:solidFill>
                  <a:srgbClr val="000000"/>
                </a:solidFill>
                <a:latin typeface="Arial"/>
                <a:ea typeface="Arial"/>
                <a:cs typeface="Arial"/>
                <a:sym typeface="Arial"/>
              </a:rPr>
              <a:t> like</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	</a:t>
            </a:r>
            <a:r>
              <a:rPr b="0" i="0" lang="en-US" sz="2200" u="sng" cap="none" strike="noStrike">
                <a:solidFill>
                  <a:schemeClr val="hlink"/>
                </a:solidFill>
                <a:latin typeface="Arial"/>
                <a:ea typeface="Arial"/>
                <a:cs typeface="Arial"/>
                <a:sym typeface="Arial"/>
                <a:hlinkClick r:id="rId5"/>
              </a:rPr>
              <a:t>https://openstax.org</a:t>
            </a:r>
            <a:r>
              <a:rPr b="0" i="0" lang="en-US" sz="2200" u="none" cap="none" strike="noStrike">
                <a:solidFill>
                  <a:srgbClr val="0000FF"/>
                </a:solidFill>
                <a:latin typeface="Arial"/>
                <a:ea typeface="Arial"/>
                <a:cs typeface="Arial"/>
                <a:sym typeface="Arial"/>
              </a:rPr>
              <a:t>/ </a:t>
            </a:r>
            <a:r>
              <a:rPr b="0" i="0" lang="en-US" sz="2200" u="none" cap="none" strike="noStrike">
                <a:solidFill>
                  <a:srgbClr val="000000"/>
                </a:solidFill>
                <a:latin typeface="Arial"/>
                <a:ea typeface="Arial"/>
                <a:cs typeface="Arial"/>
                <a:sym typeface="Arial"/>
              </a:rPr>
              <a:t>and</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	</a:t>
            </a:r>
            <a:r>
              <a:rPr b="0" i="0" lang="en-US" sz="2200" u="sng" cap="none" strike="noStrike">
                <a:solidFill>
                  <a:schemeClr val="hlink"/>
                </a:solidFill>
                <a:latin typeface="Arial"/>
                <a:ea typeface="Arial"/>
                <a:cs typeface="Arial"/>
                <a:sym typeface="Arial"/>
                <a:hlinkClick r:id="rId6"/>
              </a:rPr>
              <a:t>https://open.umn.edu/opentextbooks/</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or in a few well-known indices/search tools, </a:t>
            </a:r>
            <a:r>
              <a:rPr b="0" i="1" lang="en-US" sz="2200" u="none" cap="none" strike="noStrike">
                <a:solidFill>
                  <a:srgbClr val="000000"/>
                </a:solidFill>
                <a:latin typeface="Arial"/>
                <a:ea typeface="Arial"/>
                <a:cs typeface="Arial"/>
                <a:sym typeface="Arial"/>
              </a:rPr>
              <a:t>e.g.,</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	</a:t>
            </a:r>
            <a:r>
              <a:rPr b="0" i="0" lang="en-US" sz="2200" u="sng" cap="none" strike="noStrike">
                <a:solidFill>
                  <a:schemeClr val="hlink"/>
                </a:solidFill>
                <a:latin typeface="Arial"/>
                <a:ea typeface="Arial"/>
                <a:cs typeface="Arial"/>
                <a:sym typeface="Arial"/>
                <a:hlinkClick r:id="rId7"/>
              </a:rPr>
              <a:t>https://www.oercommons.org/</a:t>
            </a:r>
            <a:r>
              <a:rPr b="0" i="0" lang="en-US" sz="2200" u="none" cap="none" strike="noStrike">
                <a:solidFill>
                  <a:srgbClr val="000000"/>
                </a:solidFill>
                <a:latin typeface="Arial"/>
                <a:ea typeface="Arial"/>
                <a:cs typeface="Arial"/>
                <a:sym typeface="Arial"/>
              </a:rPr>
              <a:t> or</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	</a:t>
            </a:r>
            <a:r>
              <a:rPr b="0" i="0" lang="en-US" sz="2200" u="sng" cap="none" strike="noStrike">
                <a:solidFill>
                  <a:schemeClr val="hlink"/>
                </a:solidFill>
                <a:latin typeface="Arial"/>
                <a:ea typeface="Arial"/>
                <a:cs typeface="Arial"/>
                <a:sym typeface="Arial"/>
                <a:hlinkClick r:id="rId8"/>
              </a:rPr>
              <a:t>https://www.merlot.org/merlot/index.htm</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In short, OER are not hard to find [particularly if you ask for help from a librarian].</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36"/>
          <p:cNvSpPr txBox="1"/>
          <p:nvPr>
            <p:ph type="title"/>
          </p:nvPr>
        </p:nvSpPr>
        <p:spPr>
          <a:xfrm>
            <a:off x="1458685" y="435430"/>
            <a:ext cx="9274500" cy="4899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OER Organizations</a:t>
            </a:r>
            <a:endParaRPr/>
          </a:p>
        </p:txBody>
      </p:sp>
      <p:sp>
        <p:nvSpPr>
          <p:cNvPr id="237" name="Google Shape;237;p36"/>
          <p:cNvSpPr/>
          <p:nvPr>
            <p:ph idx="2" type="chart"/>
          </p:nvPr>
        </p:nvSpPr>
        <p:spPr>
          <a:xfrm>
            <a:off x="729350" y="1105224"/>
            <a:ext cx="10734000" cy="5077800"/>
          </a:xfrm>
          <a:prstGeom prst="rect">
            <a:avLst/>
          </a:prstGeom>
        </p:spPr>
        <p:txBody>
          <a:bodyPr anchorCtr="0" anchor="t" bIns="45700" lIns="91425" spcFirstLastPara="1" rIns="91425" wrap="square" tIns="45700">
            <a:noAutofit/>
          </a:bodyPr>
          <a:lstStyle/>
          <a:p>
            <a:pPr indent="-406400" lvl="0" marL="457200" rtl="0" algn="l">
              <a:spcBef>
                <a:spcPts val="1000"/>
              </a:spcBef>
              <a:spcAft>
                <a:spcPts val="0"/>
              </a:spcAft>
              <a:buSzPts val="2800"/>
              <a:buChar char="●"/>
            </a:pPr>
            <a:r>
              <a:rPr lang="en-US"/>
              <a:t>SPARC: A global coalition committed to making Open the default for research and education. </a:t>
            </a:r>
            <a:endParaRPr/>
          </a:p>
          <a:p>
            <a:pPr indent="-381000" lvl="1" marL="914400" rtl="0" algn="l">
              <a:spcBef>
                <a:spcPts val="0"/>
              </a:spcBef>
              <a:spcAft>
                <a:spcPts val="0"/>
              </a:spcAft>
              <a:buSzPts val="2400"/>
              <a:buChar char="○"/>
            </a:pPr>
            <a:r>
              <a:rPr lang="en-US"/>
              <a:t>Focus/Benefits: Lists/Forums, Open Education, Open Access Publishing, Open Data, government policy/lobbying, leadership program. </a:t>
            </a:r>
            <a:endParaRPr/>
          </a:p>
          <a:p>
            <a:pPr indent="-381000" lvl="1" marL="914400" rtl="0" algn="l">
              <a:spcBef>
                <a:spcPts val="0"/>
              </a:spcBef>
              <a:spcAft>
                <a:spcPts val="0"/>
              </a:spcAft>
              <a:buSzPts val="2400"/>
              <a:buChar char="○"/>
            </a:pPr>
            <a:r>
              <a:rPr lang="en-US"/>
              <a:t>Membership: Institutions can become members to support their work but information is freely available.</a:t>
            </a:r>
            <a:endParaRPr/>
          </a:p>
          <a:p>
            <a:pPr indent="-406400" lvl="0" marL="457200" rtl="0" algn="l">
              <a:spcBef>
                <a:spcPts val="0"/>
              </a:spcBef>
              <a:spcAft>
                <a:spcPts val="0"/>
              </a:spcAft>
              <a:buSzPts val="2800"/>
              <a:buChar char="●"/>
            </a:pPr>
            <a:r>
              <a:rPr lang="en-US"/>
              <a:t>OTN/Open Textbook Network/Center for Open Education: Support initiatives that advance open education. </a:t>
            </a:r>
            <a:endParaRPr/>
          </a:p>
          <a:p>
            <a:pPr indent="-381000" lvl="1" marL="914400" rtl="0" algn="l">
              <a:spcBef>
                <a:spcPts val="0"/>
              </a:spcBef>
              <a:spcAft>
                <a:spcPts val="0"/>
              </a:spcAft>
              <a:buSzPts val="2400"/>
              <a:buChar char="○"/>
            </a:pPr>
            <a:r>
              <a:rPr lang="en-US"/>
              <a:t>Focus/Benefits: List/Forum, hosts and maintains the Open Textbook Library, provides training, publishing support, a yearly summit and active community for member institutions.</a:t>
            </a:r>
            <a:endParaRPr/>
          </a:p>
          <a:p>
            <a:pPr indent="-381000" lvl="1" marL="914400" rtl="0" algn="l">
              <a:spcBef>
                <a:spcPts val="0"/>
              </a:spcBef>
              <a:spcAft>
                <a:spcPts val="0"/>
              </a:spcAft>
              <a:buSzPts val="2400"/>
              <a:buChar char="○"/>
            </a:pPr>
            <a:r>
              <a:rPr lang="en-US"/>
              <a:t>Membership: Institutions or groups of institutions can become members to support their work and benefit from community.</a:t>
            </a:r>
            <a:endParaRPr/>
          </a:p>
          <a:p>
            <a:pPr indent="-406400" lvl="0" marL="457200" rtl="0" algn="l">
              <a:spcBef>
                <a:spcPts val="0"/>
              </a:spcBef>
              <a:spcAft>
                <a:spcPts val="0"/>
              </a:spcAft>
              <a:buSzPts val="2800"/>
              <a:buChar char="●"/>
            </a:pPr>
            <a:r>
              <a:rPr lang="en-US"/>
              <a:t> </a:t>
            </a:r>
            <a:endParaRPr sz="1300">
              <a:solidFill>
                <a:srgbClr val="FFFFFF"/>
              </a:solidFill>
              <a:highlight>
                <a:srgbClr val="DA2C35"/>
              </a:highlight>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37"/>
          <p:cNvSpPr txBox="1"/>
          <p:nvPr>
            <p:ph type="title"/>
          </p:nvPr>
        </p:nvSpPr>
        <p:spPr>
          <a:xfrm>
            <a:off x="1458685" y="435430"/>
            <a:ext cx="9274500" cy="4899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Others</a:t>
            </a:r>
            <a:endParaRPr/>
          </a:p>
        </p:txBody>
      </p:sp>
      <p:sp>
        <p:nvSpPr>
          <p:cNvPr id="244" name="Google Shape;244;p37"/>
          <p:cNvSpPr/>
          <p:nvPr>
            <p:ph idx="2" type="chart"/>
          </p:nvPr>
        </p:nvSpPr>
        <p:spPr>
          <a:xfrm>
            <a:off x="729342" y="1467712"/>
            <a:ext cx="10734000" cy="4715400"/>
          </a:xfrm>
          <a:prstGeom prst="rect">
            <a:avLst/>
          </a:prstGeom>
        </p:spPr>
        <p:txBody>
          <a:bodyPr anchorCtr="0" anchor="t" bIns="45700" lIns="91425" spcFirstLastPara="1" rIns="91425" wrap="square" tIns="45700">
            <a:noAutofit/>
          </a:bodyPr>
          <a:lstStyle/>
          <a:p>
            <a:pPr indent="-381000" lvl="0" marL="457200" rtl="0" algn="l">
              <a:spcBef>
                <a:spcPts val="1000"/>
              </a:spcBef>
              <a:spcAft>
                <a:spcPts val="0"/>
              </a:spcAft>
              <a:buClr>
                <a:srgbClr val="000000"/>
              </a:buClr>
              <a:buSzPts val="2400"/>
              <a:buFont typeface="Trebuchet MS"/>
              <a:buChar char="●"/>
            </a:pPr>
            <a:r>
              <a:rPr lang="en-US" sz="2400">
                <a:solidFill>
                  <a:srgbClr val="000000"/>
                </a:solidFill>
                <a:uFill>
                  <a:noFill/>
                </a:uFill>
                <a:hlinkClick r:id="rId3"/>
              </a:rPr>
              <a:t>Community College Consortium for Open Educational Resources</a:t>
            </a:r>
            <a:endParaRPr sz="2400">
              <a:solidFill>
                <a:srgbClr val="000000"/>
              </a:solidFill>
            </a:endParaRPr>
          </a:p>
          <a:p>
            <a:pPr indent="-381000" lvl="0" marL="457200" rtl="0" algn="l">
              <a:spcBef>
                <a:spcPts val="0"/>
              </a:spcBef>
              <a:spcAft>
                <a:spcPts val="0"/>
              </a:spcAft>
              <a:buClr>
                <a:srgbClr val="000000"/>
              </a:buClr>
              <a:buSzPts val="2400"/>
              <a:buFont typeface="Trebuchet MS"/>
              <a:buChar char="●"/>
            </a:pPr>
            <a:r>
              <a:rPr lang="en-US" sz="2400">
                <a:solidFill>
                  <a:srgbClr val="000000"/>
                </a:solidFill>
              </a:rPr>
              <a:t>Rebus Community</a:t>
            </a:r>
            <a:endParaRPr sz="2400">
              <a:solidFill>
                <a:srgbClr val="000000"/>
              </a:solidFill>
            </a:endParaRPr>
          </a:p>
          <a:p>
            <a:pPr indent="-381000" lvl="0" marL="457200" rtl="0" algn="l">
              <a:spcBef>
                <a:spcPts val="0"/>
              </a:spcBef>
              <a:spcAft>
                <a:spcPts val="0"/>
              </a:spcAft>
              <a:buClr>
                <a:srgbClr val="000000"/>
              </a:buClr>
              <a:buSzPts val="2400"/>
              <a:buFont typeface="Trebuchet MS"/>
              <a:buChar char="●"/>
            </a:pPr>
            <a:r>
              <a:rPr lang="en-US" sz="2400">
                <a:solidFill>
                  <a:srgbClr val="000000"/>
                </a:solidFill>
              </a:rPr>
              <a:t>Creative Commons</a:t>
            </a:r>
            <a:endParaRPr sz="2400">
              <a:solidFill>
                <a:srgbClr val="000000"/>
              </a:solidFill>
            </a:endParaRPr>
          </a:p>
          <a:p>
            <a:pPr indent="-381000" lvl="0" marL="457200" rtl="0" algn="l">
              <a:spcBef>
                <a:spcPts val="0"/>
              </a:spcBef>
              <a:spcAft>
                <a:spcPts val="0"/>
              </a:spcAft>
              <a:buClr>
                <a:srgbClr val="000000"/>
              </a:buClr>
              <a:buSzPts val="2400"/>
              <a:buFont typeface="Trebuchet MS"/>
              <a:buChar char="●"/>
            </a:pPr>
            <a:r>
              <a:rPr lang="en-US" sz="2400">
                <a:solidFill>
                  <a:srgbClr val="000000"/>
                </a:solidFill>
                <a:uFill>
                  <a:noFill/>
                </a:uFill>
                <a:hlinkClick r:id="rId4"/>
              </a:rPr>
              <a:t>United Nations Educational, Scientific, and Cultural Organization (UNESCO)</a:t>
            </a:r>
            <a:endParaRPr sz="2400">
              <a:solidFill>
                <a:srgbClr val="000000"/>
              </a:solidFill>
            </a:endParaRPr>
          </a:p>
          <a:p>
            <a:pPr indent="-381000" lvl="0" marL="457200" rtl="0" algn="l">
              <a:spcBef>
                <a:spcPts val="0"/>
              </a:spcBef>
              <a:spcAft>
                <a:spcPts val="0"/>
              </a:spcAft>
              <a:buClr>
                <a:srgbClr val="000000"/>
              </a:buClr>
              <a:buSzPts val="2400"/>
              <a:buFont typeface="Trebuchet MS"/>
              <a:buChar char="●"/>
            </a:pPr>
            <a:r>
              <a:rPr lang="en-US" sz="2400">
                <a:solidFill>
                  <a:srgbClr val="000000"/>
                </a:solidFill>
              </a:rPr>
              <a:t>ACRL/CJCLS OER Task Force</a:t>
            </a:r>
            <a:endParaRPr sz="2400">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48" name="Shape 248"/>
        <p:cNvGrpSpPr/>
        <p:nvPr/>
      </p:nvGrpSpPr>
      <p:grpSpPr>
        <a:xfrm>
          <a:off x="0" y="0"/>
          <a:ext cx="0" cy="0"/>
          <a:chOff x="0" y="0"/>
          <a:chExt cx="0" cy="0"/>
        </a:xfrm>
      </p:grpSpPr>
      <p:sp>
        <p:nvSpPr>
          <p:cNvPr id="249" name="Google Shape;249;p38"/>
          <p:cNvSpPr txBox="1"/>
          <p:nvPr>
            <p:ph type="title"/>
          </p:nvPr>
        </p:nvSpPr>
        <p:spPr>
          <a:xfrm>
            <a:off x="1458685" y="435430"/>
            <a:ext cx="9274627" cy="48985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Font typeface="Trebuchet MS"/>
              <a:buNone/>
            </a:pPr>
            <a:r>
              <a:rPr lang="en-US" sz="3600">
                <a:solidFill>
                  <a:schemeClr val="dk1"/>
                </a:solidFill>
              </a:rPr>
              <a:t>OER IN ACTION</a:t>
            </a:r>
            <a:endParaRPr sz="3600">
              <a:solidFill>
                <a:schemeClr val="dk1"/>
              </a:solidFill>
            </a:endParaRPr>
          </a:p>
        </p:txBody>
      </p:sp>
      <p:pic>
        <p:nvPicPr>
          <p:cNvPr id="250" name="Google Shape;250;p38"/>
          <p:cNvPicPr preferRelativeResize="0"/>
          <p:nvPr/>
        </p:nvPicPr>
        <p:blipFill rotWithShape="1">
          <a:blip r:embed="rId3">
            <a:alphaModFix/>
          </a:blip>
          <a:srcRect b="0" l="0" r="0" t="0"/>
          <a:stretch/>
        </p:blipFill>
        <p:spPr>
          <a:xfrm>
            <a:off x="3621909" y="5168269"/>
            <a:ext cx="4948177" cy="1494100"/>
          </a:xfrm>
          <a:prstGeom prst="rect">
            <a:avLst/>
          </a:prstGeom>
          <a:noFill/>
          <a:ln>
            <a:noFill/>
          </a:ln>
        </p:spPr>
      </p:pic>
      <p:pic>
        <p:nvPicPr>
          <p:cNvPr id="251" name="Google Shape;251;p38"/>
          <p:cNvPicPr preferRelativeResize="0"/>
          <p:nvPr/>
        </p:nvPicPr>
        <p:blipFill rotWithShape="1">
          <a:blip r:embed="rId4">
            <a:alphaModFix/>
          </a:blip>
          <a:srcRect b="0" l="0" r="0" t="0"/>
          <a:stretch/>
        </p:blipFill>
        <p:spPr>
          <a:xfrm>
            <a:off x="5062838" y="3274541"/>
            <a:ext cx="2381250" cy="1352550"/>
          </a:xfrm>
          <a:prstGeom prst="rect">
            <a:avLst/>
          </a:prstGeom>
          <a:noFill/>
          <a:ln>
            <a:noFill/>
          </a:ln>
        </p:spPr>
      </p:pic>
      <p:pic>
        <p:nvPicPr>
          <p:cNvPr id="252" name="Google Shape;252;p38"/>
          <p:cNvPicPr preferRelativeResize="0"/>
          <p:nvPr/>
        </p:nvPicPr>
        <p:blipFill rotWithShape="1">
          <a:blip r:embed="rId5">
            <a:alphaModFix/>
          </a:blip>
          <a:srcRect b="0" l="0" r="0" t="0"/>
          <a:stretch/>
        </p:blipFill>
        <p:spPr>
          <a:xfrm>
            <a:off x="2140462" y="1192850"/>
            <a:ext cx="7911070" cy="181110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 name="Shape 256"/>
        <p:cNvGrpSpPr/>
        <p:nvPr/>
      </p:nvGrpSpPr>
      <p:grpSpPr>
        <a:xfrm>
          <a:off x="0" y="0"/>
          <a:ext cx="0" cy="0"/>
          <a:chOff x="0" y="0"/>
          <a:chExt cx="0" cy="0"/>
        </a:xfrm>
      </p:grpSpPr>
      <p:sp>
        <p:nvSpPr>
          <p:cNvPr id="257" name="Google Shape;257;p39"/>
          <p:cNvSpPr txBox="1"/>
          <p:nvPr>
            <p:ph type="title"/>
          </p:nvPr>
        </p:nvSpPr>
        <p:spPr>
          <a:xfrm>
            <a:off x="858450" y="221850"/>
            <a:ext cx="10616100" cy="627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rial"/>
              <a:buNone/>
            </a:pPr>
            <a:r>
              <a:rPr lang="en-US" sz="6000"/>
              <a:t>OER IN ACTION</a:t>
            </a:r>
            <a:endParaRPr sz="6000"/>
          </a:p>
        </p:txBody>
      </p:sp>
      <p:sp>
        <p:nvSpPr>
          <p:cNvPr id="258" name="Google Shape;258;p39"/>
          <p:cNvSpPr/>
          <p:nvPr>
            <p:ph idx="2" type="chart"/>
          </p:nvPr>
        </p:nvSpPr>
        <p:spPr>
          <a:xfrm>
            <a:off x="729000" y="1019225"/>
            <a:ext cx="10734000" cy="5279400"/>
          </a:xfrm>
          <a:prstGeom prst="rect">
            <a:avLst/>
          </a:prstGeom>
          <a:noFill/>
          <a:ln>
            <a:noFill/>
          </a:ln>
        </p:spPr>
        <p:txBody>
          <a:bodyPr anchorCtr="0" anchor="t" bIns="45700" lIns="91425" spcFirstLastPara="1" rIns="91425" wrap="square" tIns="45700">
            <a:noAutofit/>
          </a:bodyPr>
          <a:lstStyle/>
          <a:p>
            <a:pPr indent="0" lvl="0" marL="0" rtl="0" algn="l">
              <a:spcBef>
                <a:spcPts val="1000"/>
              </a:spcBef>
              <a:spcAft>
                <a:spcPts val="0"/>
              </a:spcAft>
              <a:buNone/>
            </a:pPr>
            <a:r>
              <a:rPr lang="en-US" sz="1400">
                <a:solidFill>
                  <a:schemeClr val="dk1"/>
                </a:solidFill>
                <a:latin typeface="Calibri"/>
                <a:ea typeface="Calibri"/>
                <a:cs typeface="Calibri"/>
                <a:sym typeface="Calibri"/>
              </a:rPr>
              <a:t>CSU has a long history of developing and using freely available resources and OER.</a:t>
            </a:r>
            <a:endParaRPr sz="1400">
              <a:solidFill>
                <a:schemeClr val="dk1"/>
              </a:solidFill>
              <a:latin typeface="Calibri"/>
              <a:ea typeface="Calibri"/>
              <a:cs typeface="Calibri"/>
              <a:sym typeface="Calibri"/>
            </a:endParaRPr>
          </a:p>
          <a:p>
            <a:pPr indent="-317500" lvl="0" marL="457200" rtl="0" algn="l">
              <a:spcBef>
                <a:spcPts val="1000"/>
              </a:spcBef>
              <a:spcAft>
                <a:spcPts val="0"/>
              </a:spcAft>
              <a:buSzPts val="1400"/>
              <a:buFont typeface="Calibri"/>
              <a:buChar char="●"/>
            </a:pPr>
            <a:r>
              <a:rPr lang="en-US" sz="1400">
                <a:solidFill>
                  <a:schemeClr val="dk1"/>
                </a:solidFill>
                <a:latin typeface="Calibri"/>
                <a:ea typeface="Calibri"/>
                <a:cs typeface="Calibri"/>
                <a:sym typeface="Calibri"/>
              </a:rPr>
              <a:t>Early use of free and open materials: </a:t>
            </a:r>
            <a:endParaRPr sz="1400">
              <a:solidFill>
                <a:schemeClr val="dk1"/>
              </a:solidFill>
              <a:latin typeface="Calibri"/>
              <a:ea typeface="Calibri"/>
              <a:cs typeface="Calibri"/>
              <a:sym typeface="Calibri"/>
            </a:endParaRPr>
          </a:p>
          <a:p>
            <a:pPr indent="-317500" lvl="1" marL="914400" rtl="0" algn="l">
              <a:spcBef>
                <a:spcPts val="0"/>
              </a:spcBef>
              <a:spcAft>
                <a:spcPts val="0"/>
              </a:spcAft>
              <a:buSzPts val="1400"/>
              <a:buFont typeface="Calibri"/>
              <a:buChar char="○"/>
            </a:pPr>
            <a:r>
              <a:rPr lang="en-US" sz="1400">
                <a:solidFill>
                  <a:schemeClr val="dk1"/>
                </a:solidFill>
                <a:latin typeface="Calibri"/>
                <a:ea typeface="Calibri"/>
                <a:cs typeface="Calibri"/>
                <a:sym typeface="Calibri"/>
              </a:rPr>
              <a:t>Writing@CSU website (</a:t>
            </a:r>
            <a:r>
              <a:rPr lang="en-US" sz="1400" u="sng">
                <a:solidFill>
                  <a:srgbClr val="0563C1"/>
                </a:solidFill>
                <a:latin typeface="Calibri"/>
                <a:ea typeface="Calibri"/>
                <a:cs typeface="Calibri"/>
                <a:sym typeface="Calibri"/>
                <a:hlinkClick r:id="rId3"/>
              </a:rPr>
              <a:t>https://writing.colostate.edu</a:t>
            </a:r>
            <a:r>
              <a:rPr lang="en-US" sz="1400">
                <a:solidFill>
                  <a:schemeClr val="dk1"/>
                </a:solidFill>
                <a:latin typeface="Calibri"/>
                <a:ea typeface="Calibri"/>
                <a:cs typeface="Calibri"/>
                <a:sym typeface="Calibri"/>
              </a:rPr>
              <a:t>)/WAC </a:t>
            </a:r>
            <a:r>
              <a:rPr lang="en-US" sz="1400"/>
              <a:t>Clearinghouse</a:t>
            </a:r>
            <a:r>
              <a:rPr lang="en-US" sz="1400">
                <a:solidFill>
                  <a:schemeClr val="dk1"/>
                </a:solidFill>
                <a:latin typeface="Calibri"/>
                <a:ea typeface="Calibri"/>
                <a:cs typeface="Calibri"/>
                <a:sym typeface="Calibri"/>
              </a:rPr>
              <a:t> </a:t>
            </a:r>
            <a:r>
              <a:rPr lang="en-US" sz="1400"/>
              <a:t>(</a:t>
            </a:r>
            <a:r>
              <a:rPr lang="en-US" sz="1400">
                <a:solidFill>
                  <a:schemeClr val="dk1"/>
                </a:solidFill>
                <a:latin typeface="Calibri"/>
                <a:ea typeface="Calibri"/>
                <a:cs typeface="Calibri"/>
                <a:sym typeface="Calibri"/>
              </a:rPr>
              <a:t>1996)</a:t>
            </a:r>
            <a:r>
              <a:rPr lang="en-US" sz="1400"/>
              <a:t>.</a:t>
            </a:r>
            <a:endParaRPr sz="1400"/>
          </a:p>
          <a:p>
            <a:pPr indent="-317500" lvl="1" marL="914400" rtl="0" algn="l">
              <a:lnSpc>
                <a:spcPct val="115000"/>
              </a:lnSpc>
              <a:spcBef>
                <a:spcPts val="0"/>
              </a:spcBef>
              <a:spcAft>
                <a:spcPts val="0"/>
              </a:spcAft>
              <a:buSzPts val="1400"/>
              <a:buFont typeface="Calibri"/>
              <a:buChar char="○"/>
            </a:pPr>
            <a:r>
              <a:rPr lang="en-US" sz="1400"/>
              <a:t>GIS materials developed in collaboration with NASA and NSF by Dr. Melinda Laituri in the early 2000s </a:t>
            </a:r>
            <a:endParaRPr sz="1400"/>
          </a:p>
          <a:p>
            <a:pPr indent="-317500" lvl="1" marL="914400" rtl="0" algn="l">
              <a:lnSpc>
                <a:spcPct val="115000"/>
              </a:lnSpc>
              <a:spcBef>
                <a:spcPts val="0"/>
              </a:spcBef>
              <a:spcAft>
                <a:spcPts val="0"/>
              </a:spcAft>
              <a:buSzPts val="1400"/>
              <a:buFont typeface="Calibri"/>
              <a:buChar char="○"/>
            </a:pPr>
            <a:r>
              <a:rPr lang="en-US" sz="1400"/>
              <a:t>The VCHILL system, developed by Dr. V. Chandrasekar in the late 1990s and early 2000s, which has been widely used at all levels of education to support understanding of radar systems and signal detection </a:t>
            </a:r>
            <a:endParaRPr sz="1400"/>
          </a:p>
          <a:p>
            <a:pPr indent="-317500" lvl="1" marL="914400" rtl="0" algn="l">
              <a:lnSpc>
                <a:spcPct val="115000"/>
              </a:lnSpc>
              <a:spcBef>
                <a:spcPts val="0"/>
              </a:spcBef>
              <a:spcAft>
                <a:spcPts val="0"/>
              </a:spcAft>
              <a:buSzPts val="1400"/>
              <a:buFont typeface="Calibri"/>
              <a:buChar char="○"/>
            </a:pPr>
            <a:r>
              <a:rPr lang="en-US" sz="1400">
                <a:solidFill>
                  <a:schemeClr val="dk1"/>
                </a:solidFill>
                <a:latin typeface="Calibri"/>
                <a:ea typeface="Calibri"/>
                <a:cs typeface="Calibri"/>
                <a:sym typeface="Calibri"/>
              </a:rPr>
              <a:t>Web-based textbooks, developed by Dr. Richard Bowen, used in courses across the biomedical sciences in high school and college </a:t>
            </a:r>
            <a:endParaRPr sz="1400"/>
          </a:p>
          <a:p>
            <a:pPr indent="-317500" lvl="1" marL="914400" rtl="0" algn="l">
              <a:lnSpc>
                <a:spcPct val="115000"/>
              </a:lnSpc>
              <a:spcBef>
                <a:spcPts val="0"/>
              </a:spcBef>
              <a:spcAft>
                <a:spcPts val="0"/>
              </a:spcAft>
              <a:buSzPts val="1400"/>
              <a:buFont typeface="Calibri"/>
              <a:buChar char="○"/>
            </a:pPr>
            <a:r>
              <a:rPr lang="en-US" sz="1400">
                <a:solidFill>
                  <a:schemeClr val="dk1"/>
                </a:solidFill>
                <a:latin typeface="Calibri"/>
                <a:ea typeface="Calibri"/>
                <a:cs typeface="Calibri"/>
                <a:sym typeface="Calibri"/>
              </a:rPr>
              <a:t>Early tutorials developed by Dr. David Fahrney and Dr. Jeffrey Hansen used at and beyond CSU in structural biochemistry courses</a:t>
            </a:r>
            <a:endParaRPr sz="1400"/>
          </a:p>
          <a:p>
            <a:pPr indent="-317500" lvl="0" marL="4572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Current Use:</a:t>
            </a:r>
            <a:endParaRPr sz="1400">
              <a:solidFill>
                <a:schemeClr val="dk1"/>
              </a:solidFill>
              <a:latin typeface="Calibri"/>
              <a:ea typeface="Calibri"/>
              <a:cs typeface="Calibri"/>
              <a:sym typeface="Calibri"/>
            </a:endParaRPr>
          </a:p>
          <a:p>
            <a:pPr indent="-317500" lvl="1" marL="9144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CSU has had several key courses that have adopted existing Open Educational Resources for course materials: </a:t>
            </a:r>
            <a:endParaRPr sz="1400"/>
          </a:p>
          <a:p>
            <a:pPr indent="-317500" lvl="2" marL="13716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LIFE 205 (Fall 2017/Spring 2018 enrollment: 135 students) </a:t>
            </a:r>
            <a:endParaRPr sz="1400"/>
          </a:p>
          <a:p>
            <a:pPr indent="-317500" lvl="2" marL="13716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CHEM 111 (1,831 students) </a:t>
            </a:r>
            <a:endParaRPr sz="1400"/>
          </a:p>
          <a:p>
            <a:pPr indent="-317500" lvl="2" marL="13716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CHEM 113 (1,359 students) </a:t>
            </a:r>
            <a:endParaRPr sz="1400"/>
          </a:p>
          <a:p>
            <a:pPr indent="-317500" lvl="2" marL="13716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ECON 202 and 203 (Pilot this semester with potential to move to all sections with a total enrollment of 3,000 students per year. </a:t>
            </a:r>
            <a:endParaRPr sz="1400"/>
          </a:p>
          <a:p>
            <a:pPr indent="-317500" lvl="0" marL="4572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Work on campus:</a:t>
            </a:r>
            <a:endParaRPr sz="1400">
              <a:solidFill>
                <a:schemeClr val="dk1"/>
              </a:solidFill>
              <a:latin typeface="Calibri"/>
              <a:ea typeface="Calibri"/>
              <a:cs typeface="Calibri"/>
              <a:sym typeface="Calibri"/>
            </a:endParaRPr>
          </a:p>
          <a:p>
            <a:pPr indent="-317500" lvl="1" marL="914400" rtl="0" algn="l">
              <a:lnSpc>
                <a:spcPct val="115000"/>
              </a:lnSpc>
              <a:spcBef>
                <a:spcPts val="0"/>
              </a:spcBef>
              <a:spcAft>
                <a:spcPts val="0"/>
              </a:spcAft>
              <a:buSzPts val="1400"/>
              <a:buFont typeface="Calibri"/>
              <a:buChar char="○"/>
            </a:pPr>
            <a:r>
              <a:rPr lang="en-US" sz="1400"/>
              <a:t>Most recently, CSU has worked to increase awareness of OER among faculty, staff, and students by partnering with leading OER organizations, such as the Open Textbook Network and OpenStax, and offering workshops that support the adoption of OER. The OER working group and task force emerged from these efforts.</a:t>
            </a:r>
            <a:endParaRPr sz="1400">
              <a:solidFill>
                <a:schemeClr val="dk1"/>
              </a:solidFill>
              <a:latin typeface="Calibri"/>
              <a:ea typeface="Calibri"/>
              <a:cs typeface="Calibri"/>
              <a:sym typeface="Calibri"/>
            </a:endParaRPr>
          </a:p>
        </p:txBody>
      </p:sp>
      <p:pic>
        <p:nvPicPr>
          <p:cNvPr id="259" name="Google Shape;259;p39"/>
          <p:cNvPicPr preferRelativeResize="0"/>
          <p:nvPr/>
        </p:nvPicPr>
        <p:blipFill rotWithShape="1">
          <a:blip r:embed="rId4">
            <a:alphaModFix/>
          </a:blip>
          <a:srcRect b="0" l="0" r="0" t="0"/>
          <a:stretch/>
        </p:blipFill>
        <p:spPr>
          <a:xfrm>
            <a:off x="5242975" y="5577800"/>
            <a:ext cx="6626500" cy="1428625"/>
          </a:xfrm>
          <a:prstGeom prst="rect">
            <a:avLst/>
          </a:prstGeom>
          <a:noFill/>
          <a:ln>
            <a:noFill/>
          </a:ln>
        </p:spPr>
      </p:pic>
      <p:sp>
        <p:nvSpPr>
          <p:cNvPr id="260" name="Google Shape;260;p39"/>
          <p:cNvSpPr txBox="1"/>
          <p:nvPr/>
        </p:nvSpPr>
        <p:spPr>
          <a:xfrm>
            <a:off x="1458685" y="435430"/>
            <a:ext cx="9274627" cy="48985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Trebuchet MS"/>
              <a:buNone/>
            </a:pPr>
            <a:r>
              <a:rPr b="1" i="0" lang="en-US" sz="3600" u="none" cap="none" strike="noStrike">
                <a:solidFill>
                  <a:schemeClr val="dk1"/>
                </a:solidFill>
                <a:latin typeface="Trebuchet MS"/>
                <a:ea typeface="Trebuchet MS"/>
                <a:cs typeface="Trebuchet MS"/>
                <a:sym typeface="Trebuchet MS"/>
              </a:rPr>
              <a:t>OER IN ACTION</a:t>
            </a:r>
            <a:endParaRPr b="1" i="0" sz="3600" u="none" cap="none" strike="noStrike">
              <a:solidFill>
                <a:schemeClr val="dk1"/>
              </a:solidFill>
              <a:latin typeface="Trebuchet MS"/>
              <a:ea typeface="Trebuchet MS"/>
              <a:cs typeface="Trebuchet MS"/>
              <a:sym typeface="Trebuchet M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4" name="Shape 264"/>
        <p:cNvGrpSpPr/>
        <p:nvPr/>
      </p:nvGrpSpPr>
      <p:grpSpPr>
        <a:xfrm>
          <a:off x="0" y="0"/>
          <a:ext cx="0" cy="0"/>
          <a:chOff x="0" y="0"/>
          <a:chExt cx="0" cy="0"/>
        </a:xfrm>
      </p:grpSpPr>
      <p:sp>
        <p:nvSpPr>
          <p:cNvPr id="265" name="Google Shape;265;p40"/>
          <p:cNvSpPr txBox="1"/>
          <p:nvPr>
            <p:ph type="title"/>
          </p:nvPr>
        </p:nvSpPr>
        <p:spPr>
          <a:xfrm>
            <a:off x="858450" y="221850"/>
            <a:ext cx="10616100" cy="627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rial"/>
              <a:buNone/>
            </a:pPr>
            <a:r>
              <a:rPr lang="en-US" sz="6000"/>
              <a:t>OER IN ACTION</a:t>
            </a:r>
            <a:endParaRPr sz="6000"/>
          </a:p>
        </p:txBody>
      </p:sp>
      <p:sp>
        <p:nvSpPr>
          <p:cNvPr id="266" name="Google Shape;266;p40"/>
          <p:cNvSpPr/>
          <p:nvPr>
            <p:ph idx="2" type="chart"/>
          </p:nvPr>
        </p:nvSpPr>
        <p:spPr>
          <a:xfrm>
            <a:off x="728975" y="1320475"/>
            <a:ext cx="10734000" cy="4900200"/>
          </a:xfrm>
          <a:prstGeom prst="rect">
            <a:avLst/>
          </a:prstGeom>
          <a:noFill/>
          <a:ln>
            <a:noFill/>
          </a:ln>
        </p:spPr>
        <p:txBody>
          <a:bodyPr anchorCtr="0" anchor="t" bIns="45700" lIns="91425" spcFirstLastPara="1" rIns="91425" wrap="square" tIns="45700">
            <a:noAutofit/>
          </a:bodyPr>
          <a:lstStyle/>
          <a:p>
            <a:pPr indent="0" lvl="0" marL="0" rtl="0" algn="l">
              <a:spcBef>
                <a:spcPts val="1000"/>
              </a:spcBef>
              <a:spcAft>
                <a:spcPts val="0"/>
              </a:spcAft>
              <a:buNone/>
            </a:pPr>
            <a:r>
              <a:rPr lang="en-US"/>
              <a:t> </a:t>
            </a:r>
            <a:endParaRPr/>
          </a:p>
        </p:txBody>
      </p:sp>
      <p:pic>
        <p:nvPicPr>
          <p:cNvPr id="267" name="Google Shape;267;p40"/>
          <p:cNvPicPr preferRelativeResize="0"/>
          <p:nvPr/>
        </p:nvPicPr>
        <p:blipFill rotWithShape="1">
          <a:blip r:embed="rId3">
            <a:alphaModFix/>
          </a:blip>
          <a:srcRect b="0" l="0" r="0" t="0"/>
          <a:stretch/>
        </p:blipFill>
        <p:spPr>
          <a:xfrm>
            <a:off x="1852950" y="1244310"/>
            <a:ext cx="8627113" cy="4900200"/>
          </a:xfrm>
          <a:prstGeom prst="rect">
            <a:avLst/>
          </a:prstGeom>
          <a:noFill/>
          <a:ln>
            <a:noFill/>
          </a:ln>
        </p:spPr>
      </p:pic>
      <p:sp>
        <p:nvSpPr>
          <p:cNvPr id="268" name="Google Shape;268;p40"/>
          <p:cNvSpPr txBox="1"/>
          <p:nvPr/>
        </p:nvSpPr>
        <p:spPr>
          <a:xfrm>
            <a:off x="1458685" y="435430"/>
            <a:ext cx="9274627" cy="48985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Trebuchet MS"/>
              <a:buNone/>
            </a:pPr>
            <a:r>
              <a:rPr b="1" i="0" lang="en-US" sz="3600" u="none" cap="none" strike="noStrike">
                <a:solidFill>
                  <a:schemeClr val="dk1"/>
                </a:solidFill>
                <a:latin typeface="Trebuchet MS"/>
                <a:ea typeface="Trebuchet MS"/>
                <a:cs typeface="Trebuchet MS"/>
                <a:sym typeface="Trebuchet MS"/>
              </a:rPr>
              <a:t>OER IN ACTION</a:t>
            </a:r>
            <a:endParaRPr b="1" i="0" sz="3600" u="none" cap="none" strike="noStrike">
              <a:solidFill>
                <a:schemeClr val="dk1"/>
              </a:solidFill>
              <a:latin typeface="Trebuchet MS"/>
              <a:ea typeface="Trebuchet MS"/>
              <a:cs typeface="Trebuchet MS"/>
              <a:sym typeface="Trebuchet M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sp>
        <p:nvSpPr>
          <p:cNvPr id="273" name="Google Shape;273;p41"/>
          <p:cNvSpPr txBox="1"/>
          <p:nvPr>
            <p:ph type="title"/>
          </p:nvPr>
        </p:nvSpPr>
        <p:spPr>
          <a:xfrm>
            <a:off x="858450" y="221850"/>
            <a:ext cx="10616100" cy="627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rial"/>
              <a:buNone/>
            </a:pPr>
            <a:r>
              <a:rPr lang="en-US" sz="6000"/>
              <a:t>FUTURE OER PLANS</a:t>
            </a:r>
            <a:endParaRPr sz="6000"/>
          </a:p>
        </p:txBody>
      </p:sp>
      <p:pic>
        <p:nvPicPr>
          <p:cNvPr id="274" name="Google Shape;274;p41"/>
          <p:cNvPicPr preferRelativeResize="0"/>
          <p:nvPr/>
        </p:nvPicPr>
        <p:blipFill rotWithShape="1">
          <a:blip r:embed="rId3">
            <a:alphaModFix/>
          </a:blip>
          <a:srcRect b="0" l="0" r="0" t="0"/>
          <a:stretch/>
        </p:blipFill>
        <p:spPr>
          <a:xfrm>
            <a:off x="7099150" y="5180625"/>
            <a:ext cx="4948177" cy="1494100"/>
          </a:xfrm>
          <a:prstGeom prst="rect">
            <a:avLst/>
          </a:prstGeom>
          <a:noFill/>
          <a:ln>
            <a:noFill/>
          </a:ln>
        </p:spPr>
      </p:pic>
      <p:sp>
        <p:nvSpPr>
          <p:cNvPr id="275" name="Google Shape;275;p41"/>
          <p:cNvSpPr txBox="1"/>
          <p:nvPr/>
        </p:nvSpPr>
        <p:spPr>
          <a:xfrm>
            <a:off x="1458760" y="290555"/>
            <a:ext cx="9274500" cy="4899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Trebuchet MS"/>
              <a:buNone/>
            </a:pPr>
            <a:r>
              <a:rPr b="1" i="0" lang="en-US" sz="3600" u="none" cap="none" strike="noStrike">
                <a:solidFill>
                  <a:schemeClr val="dk1"/>
                </a:solidFill>
                <a:latin typeface="Trebuchet MS"/>
                <a:ea typeface="Trebuchet MS"/>
                <a:cs typeface="Trebuchet MS"/>
                <a:sym typeface="Trebuchet MS"/>
              </a:rPr>
              <a:t>OER IN ACTION</a:t>
            </a:r>
            <a:endParaRPr b="1" i="0" sz="3600" u="none" cap="none" strike="noStrike">
              <a:solidFill>
                <a:schemeClr val="dk1"/>
              </a:solidFill>
              <a:latin typeface="Trebuchet MS"/>
              <a:ea typeface="Trebuchet MS"/>
              <a:cs typeface="Trebuchet MS"/>
              <a:sym typeface="Trebuchet MS"/>
            </a:endParaRPr>
          </a:p>
        </p:txBody>
      </p:sp>
      <p:pic>
        <p:nvPicPr>
          <p:cNvPr id="276" name="Google Shape;276;p41"/>
          <p:cNvPicPr preferRelativeResize="0"/>
          <p:nvPr/>
        </p:nvPicPr>
        <p:blipFill>
          <a:blip r:embed="rId4">
            <a:alphaModFix/>
          </a:blip>
          <a:stretch>
            <a:fillRect/>
          </a:stretch>
        </p:blipFill>
        <p:spPr>
          <a:xfrm>
            <a:off x="283050" y="512475"/>
            <a:ext cx="11191499" cy="48711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0" name="Shape 280"/>
        <p:cNvGrpSpPr/>
        <p:nvPr/>
      </p:nvGrpSpPr>
      <p:grpSpPr>
        <a:xfrm>
          <a:off x="0" y="0"/>
          <a:ext cx="0" cy="0"/>
          <a:chOff x="0" y="0"/>
          <a:chExt cx="0" cy="0"/>
        </a:xfrm>
      </p:grpSpPr>
      <p:sp>
        <p:nvSpPr>
          <p:cNvPr id="281" name="Google Shape;281;p42"/>
          <p:cNvSpPr txBox="1"/>
          <p:nvPr>
            <p:ph type="title"/>
          </p:nvPr>
        </p:nvSpPr>
        <p:spPr>
          <a:xfrm>
            <a:off x="858450" y="221850"/>
            <a:ext cx="10616100" cy="627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rial"/>
              <a:buNone/>
            </a:pPr>
            <a:r>
              <a:rPr lang="en-US" sz="6000"/>
              <a:t>FUTURE OER PLANS</a:t>
            </a:r>
            <a:endParaRPr sz="6000"/>
          </a:p>
        </p:txBody>
      </p:sp>
      <p:pic>
        <p:nvPicPr>
          <p:cNvPr id="282" name="Google Shape;282;p42"/>
          <p:cNvPicPr preferRelativeResize="0"/>
          <p:nvPr/>
        </p:nvPicPr>
        <p:blipFill rotWithShape="1">
          <a:blip r:embed="rId3">
            <a:alphaModFix/>
          </a:blip>
          <a:srcRect b="0" l="0" r="0" t="0"/>
          <a:stretch/>
        </p:blipFill>
        <p:spPr>
          <a:xfrm>
            <a:off x="7099150" y="5180625"/>
            <a:ext cx="4948177" cy="1494100"/>
          </a:xfrm>
          <a:prstGeom prst="rect">
            <a:avLst/>
          </a:prstGeom>
          <a:noFill/>
          <a:ln>
            <a:noFill/>
          </a:ln>
        </p:spPr>
      </p:pic>
      <p:sp>
        <p:nvSpPr>
          <p:cNvPr id="283" name="Google Shape;283;p42"/>
          <p:cNvSpPr/>
          <p:nvPr/>
        </p:nvSpPr>
        <p:spPr>
          <a:xfrm>
            <a:off x="858450" y="1075800"/>
            <a:ext cx="10729200" cy="4331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1000"/>
              </a:spcBef>
              <a:spcAft>
                <a:spcPts val="0"/>
              </a:spcAft>
              <a:buNone/>
            </a:pPr>
            <a:r>
              <a:rPr b="1" lang="en-US" sz="2000">
                <a:solidFill>
                  <a:srgbClr val="5D676F"/>
                </a:solidFill>
                <a:latin typeface="Trebuchet MS"/>
                <a:ea typeface="Trebuchet MS"/>
                <a:cs typeface="Trebuchet MS"/>
                <a:sym typeface="Trebuchet MS"/>
              </a:rPr>
              <a:t>Results</a:t>
            </a:r>
            <a:endParaRPr b="1" sz="2000">
              <a:solidFill>
                <a:srgbClr val="5D676F"/>
              </a:solidFill>
              <a:latin typeface="Trebuchet MS"/>
              <a:ea typeface="Trebuchet MS"/>
              <a:cs typeface="Trebuchet MS"/>
              <a:sym typeface="Trebuchet MS"/>
            </a:endParaRPr>
          </a:p>
          <a:p>
            <a:pPr indent="0" lvl="0" marL="0" marR="0" rtl="0" algn="l">
              <a:lnSpc>
                <a:spcPct val="90000"/>
              </a:lnSpc>
              <a:spcBef>
                <a:spcPts val="1000"/>
              </a:spcBef>
              <a:spcAft>
                <a:spcPts val="0"/>
              </a:spcAft>
              <a:buNone/>
            </a:pPr>
            <a:r>
              <a:rPr b="0" i="0" lang="en-US" sz="2000" u="none" cap="none" strike="noStrike">
                <a:solidFill>
                  <a:srgbClr val="5D676F"/>
                </a:solidFill>
                <a:latin typeface="Trebuchet MS"/>
                <a:ea typeface="Trebuchet MS"/>
                <a:cs typeface="Trebuchet MS"/>
                <a:sym typeface="Trebuchet MS"/>
              </a:rPr>
              <a:t>AY18 (</a:t>
            </a:r>
            <a:r>
              <a:rPr lang="en-US" sz="2000">
                <a:solidFill>
                  <a:srgbClr val="5D676F"/>
                </a:solidFill>
                <a:latin typeface="Trebuchet MS"/>
                <a:ea typeface="Trebuchet MS"/>
                <a:cs typeface="Trebuchet MS"/>
                <a:sym typeface="Trebuchet MS"/>
              </a:rPr>
              <a:t>FA17, SP18, SU18)</a:t>
            </a:r>
            <a:r>
              <a:rPr b="0" i="0" lang="en-US" sz="2000" u="none" cap="none" strike="noStrike">
                <a:solidFill>
                  <a:srgbClr val="5D676F"/>
                </a:solidFill>
                <a:latin typeface="Trebuchet MS"/>
                <a:ea typeface="Trebuchet MS"/>
                <a:cs typeface="Trebuchet MS"/>
                <a:sym typeface="Trebuchet MS"/>
              </a:rPr>
              <a:t> OER Enrollment: 14,740 students </a:t>
            </a:r>
            <a:endParaRPr b="0" i="0" sz="2000" u="none" cap="none" strike="noStrike">
              <a:solidFill>
                <a:srgbClr val="5D676F"/>
              </a:solidFill>
              <a:latin typeface="Trebuchet MS"/>
              <a:ea typeface="Trebuchet MS"/>
              <a:cs typeface="Trebuchet MS"/>
              <a:sym typeface="Trebuchet MS"/>
            </a:endParaRPr>
          </a:p>
          <a:p>
            <a:pPr indent="457200" lvl="0" marL="0" marR="0" rtl="0" algn="l">
              <a:lnSpc>
                <a:spcPct val="90000"/>
              </a:lnSpc>
              <a:spcBef>
                <a:spcPts val="1000"/>
              </a:spcBef>
              <a:spcAft>
                <a:spcPts val="0"/>
              </a:spcAft>
              <a:buNone/>
            </a:pPr>
            <a:r>
              <a:rPr b="0" i="0" lang="en-US" sz="2000" u="none" cap="none" strike="noStrike">
                <a:solidFill>
                  <a:srgbClr val="5D676F"/>
                </a:solidFill>
                <a:latin typeface="Trebuchet MS"/>
                <a:ea typeface="Trebuchet MS"/>
                <a:cs typeface="Trebuchet MS"/>
                <a:sym typeface="Trebuchet MS"/>
              </a:rPr>
              <a:t>(30% of total enrollments)</a:t>
            </a:r>
            <a:endParaRPr/>
          </a:p>
          <a:p>
            <a:pPr indent="0" lvl="0" marL="0" marR="0" rtl="0" algn="l">
              <a:lnSpc>
                <a:spcPct val="90000"/>
              </a:lnSpc>
              <a:spcBef>
                <a:spcPts val="1000"/>
              </a:spcBef>
              <a:spcAft>
                <a:spcPts val="0"/>
              </a:spcAft>
              <a:buNone/>
            </a:pPr>
            <a:r>
              <a:rPr b="0" i="0" lang="en-US" sz="2000" u="none" cap="none" strike="noStrike">
                <a:solidFill>
                  <a:srgbClr val="5D676F"/>
                </a:solidFill>
                <a:latin typeface="Trebuchet MS"/>
                <a:ea typeface="Trebuchet MS"/>
                <a:cs typeface="Trebuchet MS"/>
                <a:sym typeface="Trebuchet MS"/>
              </a:rPr>
              <a:t>AY18 </a:t>
            </a:r>
            <a:r>
              <a:rPr lang="en-US" sz="2000">
                <a:solidFill>
                  <a:srgbClr val="5D676F"/>
                </a:solidFill>
                <a:latin typeface="Trebuchet MS"/>
                <a:ea typeface="Trebuchet MS"/>
                <a:cs typeface="Trebuchet MS"/>
                <a:sym typeface="Trebuchet MS"/>
              </a:rPr>
              <a:t>(FA17, SP18, SU18) </a:t>
            </a:r>
            <a:r>
              <a:rPr b="0" i="0" lang="en-US" sz="2000" u="none" cap="none" strike="noStrike">
                <a:solidFill>
                  <a:srgbClr val="5D676F"/>
                </a:solidFill>
                <a:latin typeface="Trebuchet MS"/>
                <a:ea typeface="Trebuchet MS"/>
                <a:cs typeface="Trebuchet MS"/>
                <a:sym typeface="Trebuchet MS"/>
              </a:rPr>
              <a:t>Student Savings: $777,</a:t>
            </a:r>
            <a:r>
              <a:rPr lang="en-US" sz="2000">
                <a:solidFill>
                  <a:srgbClr val="5D676F"/>
                </a:solidFill>
                <a:latin typeface="Trebuchet MS"/>
                <a:ea typeface="Trebuchet MS"/>
                <a:cs typeface="Trebuchet MS"/>
                <a:sym typeface="Trebuchet MS"/>
              </a:rPr>
              <a:t>203</a:t>
            </a:r>
            <a:endParaRPr b="0" i="0" sz="2000" u="none" cap="none" strike="noStrike">
              <a:solidFill>
                <a:srgbClr val="5D676F"/>
              </a:solidFill>
              <a:latin typeface="Trebuchet MS"/>
              <a:ea typeface="Trebuchet MS"/>
              <a:cs typeface="Trebuchet MS"/>
              <a:sym typeface="Trebuchet MS"/>
            </a:endParaRPr>
          </a:p>
          <a:p>
            <a:pPr indent="0" lvl="0" marL="0" marR="0" rtl="0" algn="l">
              <a:lnSpc>
                <a:spcPct val="90000"/>
              </a:lnSpc>
              <a:spcBef>
                <a:spcPts val="1000"/>
              </a:spcBef>
              <a:spcAft>
                <a:spcPts val="0"/>
              </a:spcAft>
              <a:buNone/>
            </a:pPr>
            <a:r>
              <a:rPr lang="en-US" sz="2000">
                <a:solidFill>
                  <a:srgbClr val="5D676F"/>
                </a:solidFill>
                <a:latin typeface="Trebuchet MS"/>
                <a:ea typeface="Trebuchet MS"/>
                <a:cs typeface="Trebuchet MS"/>
                <a:sym typeface="Trebuchet MS"/>
              </a:rPr>
              <a:t>Fall 18 OER Enrollments: 7,160</a:t>
            </a:r>
            <a:endParaRPr sz="2000">
              <a:solidFill>
                <a:srgbClr val="5D676F"/>
              </a:solidFill>
              <a:latin typeface="Trebuchet MS"/>
              <a:ea typeface="Trebuchet MS"/>
              <a:cs typeface="Trebuchet MS"/>
              <a:sym typeface="Trebuchet MS"/>
            </a:endParaRPr>
          </a:p>
          <a:p>
            <a:pPr indent="0" lvl="0" marL="0" marR="0" rtl="0" algn="l">
              <a:lnSpc>
                <a:spcPct val="90000"/>
              </a:lnSpc>
              <a:spcBef>
                <a:spcPts val="1000"/>
              </a:spcBef>
              <a:spcAft>
                <a:spcPts val="0"/>
              </a:spcAft>
              <a:buNone/>
            </a:pPr>
            <a:r>
              <a:rPr lang="en-US" sz="2000">
                <a:solidFill>
                  <a:srgbClr val="5D676F"/>
                </a:solidFill>
                <a:latin typeface="Trebuchet MS"/>
                <a:ea typeface="Trebuchet MS"/>
                <a:cs typeface="Trebuchet MS"/>
                <a:sym typeface="Trebuchet MS"/>
              </a:rPr>
              <a:t>	(37% of enrollments)</a:t>
            </a:r>
            <a:endParaRPr sz="2000">
              <a:solidFill>
                <a:srgbClr val="5D676F"/>
              </a:solidFill>
              <a:latin typeface="Trebuchet MS"/>
              <a:ea typeface="Trebuchet MS"/>
              <a:cs typeface="Trebuchet MS"/>
              <a:sym typeface="Trebuchet MS"/>
            </a:endParaRPr>
          </a:p>
          <a:p>
            <a:pPr indent="0" lvl="0" marL="0" marR="0" rtl="0" algn="l">
              <a:lnSpc>
                <a:spcPct val="90000"/>
              </a:lnSpc>
              <a:spcBef>
                <a:spcPts val="1000"/>
              </a:spcBef>
              <a:spcAft>
                <a:spcPts val="0"/>
              </a:spcAft>
              <a:buNone/>
            </a:pPr>
            <a:r>
              <a:rPr lang="en-US" sz="2000">
                <a:solidFill>
                  <a:srgbClr val="5D676F"/>
                </a:solidFill>
                <a:latin typeface="Trebuchet MS"/>
                <a:ea typeface="Trebuchet MS"/>
                <a:cs typeface="Trebuchet MS"/>
                <a:sym typeface="Trebuchet MS"/>
              </a:rPr>
              <a:t>Fall 18 Student Savings: $372,315</a:t>
            </a:r>
            <a:endParaRPr sz="2000">
              <a:solidFill>
                <a:srgbClr val="5D676F"/>
              </a:solidFill>
              <a:latin typeface="Trebuchet MS"/>
              <a:ea typeface="Trebuchet MS"/>
              <a:cs typeface="Trebuchet MS"/>
              <a:sym typeface="Trebuchet MS"/>
            </a:endParaRPr>
          </a:p>
          <a:p>
            <a:pPr indent="0" lvl="0" marL="0" marR="0" rtl="0" algn="l">
              <a:lnSpc>
                <a:spcPct val="90000"/>
              </a:lnSpc>
              <a:spcBef>
                <a:spcPts val="1000"/>
              </a:spcBef>
              <a:spcAft>
                <a:spcPts val="0"/>
              </a:spcAft>
              <a:buNone/>
            </a:pPr>
            <a:r>
              <a:rPr b="1" lang="en-US" sz="2000">
                <a:solidFill>
                  <a:srgbClr val="5D676F"/>
                </a:solidFill>
                <a:latin typeface="Trebuchet MS"/>
                <a:ea typeface="Trebuchet MS"/>
                <a:cs typeface="Trebuchet MS"/>
                <a:sym typeface="Trebuchet MS"/>
              </a:rPr>
              <a:t>Upcoming</a:t>
            </a:r>
            <a:endParaRPr b="1" sz="2000">
              <a:solidFill>
                <a:srgbClr val="5D676F"/>
              </a:solidFill>
              <a:latin typeface="Trebuchet MS"/>
              <a:ea typeface="Trebuchet MS"/>
              <a:cs typeface="Trebuchet MS"/>
              <a:sym typeface="Trebuchet MS"/>
            </a:endParaRPr>
          </a:p>
          <a:p>
            <a:pPr indent="0" lvl="0" marL="0" marR="0" rtl="0" algn="l">
              <a:lnSpc>
                <a:spcPct val="90000"/>
              </a:lnSpc>
              <a:spcBef>
                <a:spcPts val="1000"/>
              </a:spcBef>
              <a:spcAft>
                <a:spcPts val="0"/>
              </a:spcAft>
              <a:buNone/>
            </a:pPr>
            <a:r>
              <a:rPr b="0" i="0" lang="en-US" sz="2000" u="none" cap="none" strike="noStrike">
                <a:solidFill>
                  <a:srgbClr val="5D676F"/>
                </a:solidFill>
                <a:latin typeface="Trebuchet MS"/>
                <a:ea typeface="Trebuchet MS"/>
                <a:cs typeface="Trebuchet MS"/>
                <a:sym typeface="Trebuchet MS"/>
              </a:rPr>
              <a:t>Summer 2019: Launch Associates of Arts – History Zero-Textbook Cost Degree</a:t>
            </a:r>
            <a:endParaRPr b="0" i="0" sz="2000" u="none" cap="none" strike="noStrike">
              <a:solidFill>
                <a:srgbClr val="5D676F"/>
              </a:solidFill>
              <a:latin typeface="Trebuchet MS"/>
              <a:ea typeface="Trebuchet MS"/>
              <a:cs typeface="Trebuchet MS"/>
              <a:sym typeface="Trebuchet MS"/>
            </a:endParaRPr>
          </a:p>
          <a:p>
            <a:pPr indent="0" lvl="0" marL="0" marR="0" rtl="0" algn="l">
              <a:lnSpc>
                <a:spcPct val="90000"/>
              </a:lnSpc>
              <a:spcBef>
                <a:spcPts val="1000"/>
              </a:spcBef>
              <a:spcAft>
                <a:spcPts val="0"/>
              </a:spcAft>
              <a:buNone/>
            </a:pPr>
            <a:r>
              <a:rPr b="0" i="0" lang="en-US" sz="2000" u="none" cap="none" strike="noStrike">
                <a:solidFill>
                  <a:srgbClr val="5D676F"/>
                </a:solidFill>
                <a:latin typeface="Trebuchet MS"/>
                <a:ea typeface="Trebuchet MS"/>
                <a:cs typeface="Trebuchet MS"/>
                <a:sym typeface="Trebuchet MS"/>
              </a:rPr>
              <a:t>Fall 2019: Launch Associates of Arts - Early Childhood Education Zero-Textbook Cost Degree</a:t>
            </a:r>
            <a:endParaRPr/>
          </a:p>
          <a:p>
            <a:pPr indent="0" lvl="0" marL="0" marR="0" rtl="0" algn="l">
              <a:lnSpc>
                <a:spcPct val="90000"/>
              </a:lnSpc>
              <a:spcBef>
                <a:spcPts val="1000"/>
              </a:spcBef>
              <a:spcAft>
                <a:spcPts val="0"/>
              </a:spcAft>
              <a:buNone/>
            </a:pPr>
            <a:r>
              <a:t/>
            </a:r>
            <a:endParaRPr b="0" i="0" sz="1400" u="none" cap="none" strike="noStrike">
              <a:solidFill>
                <a:srgbClr val="5D676F"/>
              </a:solidFill>
              <a:latin typeface="Trebuchet MS"/>
              <a:ea typeface="Trebuchet MS"/>
              <a:cs typeface="Trebuchet MS"/>
              <a:sym typeface="Trebuchet MS"/>
            </a:endParaRPr>
          </a:p>
          <a:p>
            <a:pPr indent="0" lvl="0" marL="0" marR="0" rtl="0" algn="l">
              <a:lnSpc>
                <a:spcPct val="90000"/>
              </a:lnSpc>
              <a:spcBef>
                <a:spcPts val="1000"/>
              </a:spcBef>
              <a:spcAft>
                <a:spcPts val="0"/>
              </a:spcAft>
              <a:buNone/>
            </a:pPr>
            <a:r>
              <a:t/>
            </a:r>
            <a:endParaRPr b="0" i="0" sz="1400" u="none" cap="none" strike="noStrike">
              <a:solidFill>
                <a:srgbClr val="5D676F"/>
              </a:solidFill>
              <a:latin typeface="Trebuchet MS"/>
              <a:ea typeface="Trebuchet MS"/>
              <a:cs typeface="Trebuchet MS"/>
              <a:sym typeface="Trebuchet MS"/>
            </a:endParaRPr>
          </a:p>
          <a:p>
            <a:pPr indent="0" lvl="0" marL="0" marR="0" rtl="0" algn="l">
              <a:lnSpc>
                <a:spcPct val="90000"/>
              </a:lnSpc>
              <a:spcBef>
                <a:spcPts val="1000"/>
              </a:spcBef>
              <a:spcAft>
                <a:spcPts val="0"/>
              </a:spcAft>
              <a:buNone/>
            </a:pPr>
            <a:r>
              <a:t/>
            </a:r>
            <a:endParaRPr b="0" i="0" sz="1400" u="none" cap="none" strike="noStrike">
              <a:solidFill>
                <a:srgbClr val="5D676F"/>
              </a:solidFill>
              <a:latin typeface="Trebuchet MS"/>
              <a:ea typeface="Trebuchet MS"/>
              <a:cs typeface="Trebuchet MS"/>
              <a:sym typeface="Trebuchet MS"/>
            </a:endParaRPr>
          </a:p>
        </p:txBody>
      </p:sp>
      <p:sp>
        <p:nvSpPr>
          <p:cNvPr id="284" name="Google Shape;284;p42"/>
          <p:cNvSpPr txBox="1"/>
          <p:nvPr/>
        </p:nvSpPr>
        <p:spPr>
          <a:xfrm>
            <a:off x="1458685" y="435430"/>
            <a:ext cx="9274627" cy="48985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Trebuchet MS"/>
              <a:buNone/>
            </a:pPr>
            <a:r>
              <a:rPr b="1" i="0" lang="en-US" sz="3600" u="none" cap="none" strike="noStrike">
                <a:solidFill>
                  <a:schemeClr val="dk1"/>
                </a:solidFill>
                <a:latin typeface="Trebuchet MS"/>
                <a:ea typeface="Trebuchet MS"/>
                <a:cs typeface="Trebuchet MS"/>
                <a:sym typeface="Trebuchet MS"/>
              </a:rPr>
              <a:t>OER IN ACTION</a:t>
            </a:r>
            <a:endParaRPr b="1" i="0" sz="3600" u="none" cap="none" strike="noStrike">
              <a:solidFill>
                <a:schemeClr val="dk1"/>
              </a:solidFill>
              <a:latin typeface="Trebuchet MS"/>
              <a:ea typeface="Trebuchet MS"/>
              <a:cs typeface="Trebuchet MS"/>
              <a:sym typeface="Trebuchet M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F9FFF"/>
        </a:solidFill>
      </p:bgPr>
    </p:bg>
    <p:spTree>
      <p:nvGrpSpPr>
        <p:cNvPr id="288" name="Shape 288"/>
        <p:cNvGrpSpPr/>
        <p:nvPr/>
      </p:nvGrpSpPr>
      <p:grpSpPr>
        <a:xfrm>
          <a:off x="0" y="0"/>
          <a:ext cx="0" cy="0"/>
          <a:chOff x="0" y="0"/>
          <a:chExt cx="0" cy="0"/>
        </a:xfrm>
      </p:grpSpPr>
      <p:sp>
        <p:nvSpPr>
          <p:cNvPr id="289" name="Google Shape;289;p43"/>
          <p:cNvSpPr txBox="1"/>
          <p:nvPr>
            <p:ph idx="1" type="body"/>
          </p:nvPr>
        </p:nvSpPr>
        <p:spPr>
          <a:xfrm>
            <a:off x="6128951" y="1754341"/>
            <a:ext cx="5669631" cy="5103659"/>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SzPts val="3000"/>
              <a:buChar char="•"/>
            </a:pPr>
            <a:r>
              <a:rPr lang="en-US" sz="3000">
                <a:solidFill>
                  <a:schemeClr val="dk1"/>
                </a:solidFill>
              </a:rPr>
              <a:t>Statewide conference on OER</a:t>
            </a:r>
            <a:endParaRPr/>
          </a:p>
          <a:p>
            <a:pPr indent="-152400" lvl="0" marL="342900" rtl="0" algn="l">
              <a:lnSpc>
                <a:spcPct val="90000"/>
              </a:lnSpc>
              <a:spcBef>
                <a:spcPts val="0"/>
              </a:spcBef>
              <a:spcAft>
                <a:spcPts val="0"/>
              </a:spcAft>
              <a:buSzPts val="3000"/>
              <a:buNone/>
            </a:pPr>
            <a:r>
              <a:t/>
            </a:r>
            <a:endParaRPr sz="3000">
              <a:solidFill>
                <a:schemeClr val="dk1"/>
              </a:solidFill>
            </a:endParaRPr>
          </a:p>
          <a:p>
            <a:pPr indent="-342900" lvl="0" marL="342900" rtl="0" algn="l">
              <a:lnSpc>
                <a:spcPct val="90000"/>
              </a:lnSpc>
              <a:spcBef>
                <a:spcPts val="0"/>
              </a:spcBef>
              <a:spcAft>
                <a:spcPts val="0"/>
              </a:spcAft>
              <a:buSzPts val="3000"/>
              <a:buChar char="•"/>
            </a:pPr>
            <a:r>
              <a:rPr lang="en-US" sz="3000">
                <a:solidFill>
                  <a:schemeClr val="dk1"/>
                </a:solidFill>
              </a:rPr>
              <a:t>Statewide trainings and outreach to faculty and staff</a:t>
            </a:r>
            <a:endParaRPr sz="3000">
              <a:solidFill>
                <a:schemeClr val="dk1"/>
              </a:solidFill>
            </a:endParaRPr>
          </a:p>
          <a:p>
            <a:pPr indent="-152400" lvl="0" marL="342900" rtl="0" algn="l">
              <a:lnSpc>
                <a:spcPct val="90000"/>
              </a:lnSpc>
              <a:spcBef>
                <a:spcPts val="0"/>
              </a:spcBef>
              <a:spcAft>
                <a:spcPts val="0"/>
              </a:spcAft>
              <a:buSzPts val="3000"/>
              <a:buNone/>
            </a:pPr>
            <a:r>
              <a:t/>
            </a:r>
            <a:endParaRPr sz="3000">
              <a:solidFill>
                <a:schemeClr val="dk1"/>
              </a:solidFill>
            </a:endParaRPr>
          </a:p>
          <a:p>
            <a:pPr indent="-342900" lvl="0" marL="342900" rtl="0" algn="l">
              <a:lnSpc>
                <a:spcPct val="90000"/>
              </a:lnSpc>
              <a:spcBef>
                <a:spcPts val="0"/>
              </a:spcBef>
              <a:spcAft>
                <a:spcPts val="0"/>
              </a:spcAft>
              <a:buSzPts val="3000"/>
              <a:buChar char="•"/>
            </a:pPr>
            <a:r>
              <a:rPr lang="en-US" sz="3000">
                <a:solidFill>
                  <a:schemeClr val="dk1"/>
                </a:solidFill>
              </a:rPr>
              <a:t>Grants</a:t>
            </a:r>
            <a:endParaRPr/>
          </a:p>
        </p:txBody>
      </p:sp>
      <p:sp>
        <p:nvSpPr>
          <p:cNvPr id="290" name="Google Shape;290;p43"/>
          <p:cNvSpPr txBox="1"/>
          <p:nvPr>
            <p:ph type="title"/>
          </p:nvPr>
        </p:nvSpPr>
        <p:spPr>
          <a:xfrm>
            <a:off x="731525" y="1021075"/>
            <a:ext cx="4280100" cy="46635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7200"/>
              <a:buFont typeface="Trebuchet MS"/>
              <a:buNone/>
            </a:pPr>
            <a:r>
              <a:rPr lang="en-US" sz="6000"/>
              <a:t>OER: 2019 &amp; BEYOND</a:t>
            </a:r>
            <a:endParaRPr sz="6000"/>
          </a:p>
        </p:txBody>
      </p:sp>
      <p:sp>
        <p:nvSpPr>
          <p:cNvPr id="291" name="Google Shape;291;p43"/>
          <p:cNvSpPr/>
          <p:nvPr/>
        </p:nvSpPr>
        <p:spPr>
          <a:xfrm>
            <a:off x="580768" y="247706"/>
            <a:ext cx="10367318"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lt1"/>
                </a:solidFill>
                <a:latin typeface="Trebuchet MS"/>
                <a:ea typeface="Trebuchet MS"/>
                <a:cs typeface="Trebuchet MS"/>
                <a:sym typeface="Trebuchet MS"/>
              </a:rPr>
              <a:t>HOW TO GET INVOLVED!</a:t>
            </a:r>
            <a:endParaRPr b="1" i="0" sz="3600" u="none" cap="none" strike="noStrike">
              <a:solidFill>
                <a:schemeClr val="lt1"/>
              </a:solidFill>
              <a:latin typeface="Trebuchet MS"/>
              <a:ea typeface="Trebuchet MS"/>
              <a:cs typeface="Trebuchet MS"/>
              <a:sym typeface="Trebuchet M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95" name="Shape 295"/>
        <p:cNvGrpSpPr/>
        <p:nvPr/>
      </p:nvGrpSpPr>
      <p:grpSpPr>
        <a:xfrm>
          <a:off x="0" y="0"/>
          <a:ext cx="0" cy="0"/>
          <a:chOff x="0" y="0"/>
          <a:chExt cx="0" cy="0"/>
        </a:xfrm>
      </p:grpSpPr>
      <p:pic>
        <p:nvPicPr>
          <p:cNvPr id="296" name="Google Shape;296;p44"/>
          <p:cNvPicPr preferRelativeResize="0"/>
          <p:nvPr/>
        </p:nvPicPr>
        <p:blipFill>
          <a:blip r:embed="rId3">
            <a:alphaModFix/>
          </a:blip>
          <a:stretch>
            <a:fillRect/>
          </a:stretch>
        </p:blipFill>
        <p:spPr>
          <a:xfrm>
            <a:off x="1591350" y="697375"/>
            <a:ext cx="9144000" cy="5143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1F9FFF"/>
        </a:solidFill>
      </p:bgPr>
    </p:bg>
    <p:spTree>
      <p:nvGrpSpPr>
        <p:cNvPr id="300" name="Shape 300"/>
        <p:cNvGrpSpPr/>
        <p:nvPr/>
      </p:nvGrpSpPr>
      <p:grpSpPr>
        <a:xfrm>
          <a:off x="0" y="0"/>
          <a:ext cx="0" cy="0"/>
          <a:chOff x="0" y="0"/>
          <a:chExt cx="0" cy="0"/>
        </a:xfrm>
      </p:grpSpPr>
      <p:sp>
        <p:nvSpPr>
          <p:cNvPr id="301" name="Google Shape;301;p45"/>
          <p:cNvSpPr txBox="1"/>
          <p:nvPr>
            <p:ph type="title"/>
          </p:nvPr>
        </p:nvSpPr>
        <p:spPr>
          <a:xfrm>
            <a:off x="2139686" y="217942"/>
            <a:ext cx="7729800" cy="1188600"/>
          </a:xfrm>
          <a:prstGeom prst="rect">
            <a:avLst/>
          </a:prstGeom>
          <a:noFill/>
          <a:ln>
            <a:noFill/>
          </a:ln>
        </p:spPr>
        <p:txBody>
          <a:bodyPr anchorCtr="0" anchor="ctr" bIns="182875" lIns="182875" spcFirstLastPara="1" rIns="182875" wrap="square" tIns="182875">
            <a:noAutofit/>
          </a:bodyPr>
          <a:lstStyle/>
          <a:p>
            <a:pPr indent="0" lvl="0" marL="0" rtl="0" algn="ctr">
              <a:lnSpc>
                <a:spcPct val="90000"/>
              </a:lnSpc>
              <a:spcBef>
                <a:spcPts val="0"/>
              </a:spcBef>
              <a:spcAft>
                <a:spcPts val="0"/>
              </a:spcAft>
              <a:buClr>
                <a:schemeClr val="lt1"/>
              </a:buClr>
              <a:buSzPts val="3600"/>
              <a:buFont typeface="Trebuchet MS"/>
              <a:buNone/>
            </a:pPr>
            <a:r>
              <a:rPr b="1" lang="en-US" sz="4800">
                <a:solidFill>
                  <a:schemeClr val="lt1"/>
                </a:solidFill>
                <a:latin typeface="Trebuchet MS"/>
                <a:ea typeface="Trebuchet MS"/>
                <a:cs typeface="Trebuchet MS"/>
                <a:sym typeface="Trebuchet MS"/>
              </a:rPr>
              <a:t>THANK YOU</a:t>
            </a:r>
            <a:endParaRPr b="1" sz="4800">
              <a:solidFill>
                <a:schemeClr val="lt1"/>
              </a:solidFill>
              <a:latin typeface="Trebuchet MS"/>
              <a:ea typeface="Trebuchet MS"/>
              <a:cs typeface="Trebuchet MS"/>
              <a:sym typeface="Trebuchet MS"/>
            </a:endParaRPr>
          </a:p>
        </p:txBody>
      </p:sp>
      <p:graphicFrame>
        <p:nvGraphicFramePr>
          <p:cNvPr id="302" name="Google Shape;302;p45"/>
          <p:cNvGraphicFramePr/>
          <p:nvPr/>
        </p:nvGraphicFramePr>
        <p:xfrm>
          <a:off x="5350476" y="3739832"/>
          <a:ext cx="3000000" cy="3000000"/>
        </p:xfrm>
        <a:graphic>
          <a:graphicData uri="http://schemas.openxmlformats.org/drawingml/2006/table">
            <a:tbl>
              <a:tblPr>
                <a:noFill/>
                <a:tableStyleId>{0F12F7BA-DD46-49BF-8DDD-29944B670BB9}</a:tableStyleId>
              </a:tblPr>
              <a:tblGrid>
                <a:gridCol w="1918975"/>
                <a:gridCol w="1918975"/>
              </a:tblGrid>
              <a:tr h="228600">
                <a:tc>
                  <a:txBody>
                    <a:bodyPr>
                      <a:noAutofit/>
                    </a:bodyPr>
                    <a:lstStyle/>
                    <a:p>
                      <a:pPr indent="0" lvl="0" marL="0" marR="0" rtl="0" algn="l">
                        <a:spcBef>
                          <a:spcPts val="0"/>
                        </a:spcBef>
                        <a:spcAft>
                          <a:spcPts val="0"/>
                        </a:spcAft>
                        <a:buNone/>
                      </a:pPr>
                      <a:r>
                        <a:t/>
                      </a:r>
                      <a:endParaRPr sz="1800"/>
                    </a:p>
                  </a:txBody>
                  <a:tcPr marT="38100" marB="38100" marR="38100" marL="381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spcBef>
                          <a:spcPts val="0"/>
                        </a:spcBef>
                        <a:spcAft>
                          <a:spcPts val="0"/>
                        </a:spcAft>
                        <a:buNone/>
                      </a:pPr>
                      <a:r>
                        <a:t/>
                      </a:r>
                      <a:endParaRPr sz="1800"/>
                    </a:p>
                  </a:txBody>
                  <a:tcPr marT="38100" marB="38100" marR="38100" marL="381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303" name="Google Shape;303;p45"/>
          <p:cNvGraphicFramePr/>
          <p:nvPr/>
        </p:nvGraphicFramePr>
        <p:xfrm>
          <a:off x="1013475" y="1238900"/>
          <a:ext cx="3000000" cy="3000000"/>
        </p:xfrm>
        <a:graphic>
          <a:graphicData uri="http://schemas.openxmlformats.org/drawingml/2006/table">
            <a:tbl>
              <a:tblPr>
                <a:noFill/>
                <a:tableStyleId>{5313A94E-92B2-4DEB-9094-7171216073CB}</a:tableStyleId>
              </a:tblPr>
              <a:tblGrid>
                <a:gridCol w="3756650"/>
                <a:gridCol w="6530350"/>
              </a:tblGrid>
              <a:tr h="381000">
                <a:tc>
                  <a:txBody>
                    <a:bodyPr>
                      <a:noAutofit/>
                    </a:bodyPr>
                    <a:lstStyle/>
                    <a:p>
                      <a:pPr indent="0" lvl="0" marL="0" rtl="0" algn="l">
                        <a:spcBef>
                          <a:spcPts val="1000"/>
                        </a:spcBef>
                        <a:spcAft>
                          <a:spcPts val="0"/>
                        </a:spcAft>
                        <a:buNone/>
                      </a:pPr>
                      <a:r>
                        <a:rPr lang="en-US" sz="2800">
                          <a:solidFill>
                            <a:schemeClr val="lt1"/>
                          </a:solidFill>
                          <a:latin typeface="Cabin"/>
                          <a:ea typeface="Cabin"/>
                          <a:cs typeface="Cabin"/>
                          <a:sym typeface="Cabin"/>
                        </a:rPr>
                        <a:t>Meg Brown-Sica</a:t>
                      </a:r>
                      <a:endParaRPr sz="2800">
                        <a:solidFill>
                          <a:schemeClr val="lt1"/>
                        </a:solidFill>
                        <a:latin typeface="Cabin"/>
                        <a:ea typeface="Cabin"/>
                        <a:cs typeface="Cabin"/>
                        <a:sym typeface="Cabin"/>
                      </a:endParaRPr>
                    </a:p>
                  </a:txBody>
                  <a:tcPr marT="91425" marB="91425" marR="91425" marL="91425"/>
                </a:tc>
                <a:tc>
                  <a:txBody>
                    <a:bodyPr>
                      <a:noAutofit/>
                    </a:bodyPr>
                    <a:lstStyle/>
                    <a:p>
                      <a:pPr indent="0" lvl="0" marL="0" rtl="0" algn="l">
                        <a:spcBef>
                          <a:spcPts val="1000"/>
                        </a:spcBef>
                        <a:spcAft>
                          <a:spcPts val="0"/>
                        </a:spcAft>
                        <a:buNone/>
                      </a:pPr>
                      <a:r>
                        <a:rPr lang="en-US" sz="2800" u="sng">
                          <a:solidFill>
                            <a:schemeClr val="hlink"/>
                          </a:solidFill>
                          <a:latin typeface="Cabin"/>
                          <a:ea typeface="Cabin"/>
                          <a:cs typeface="Cabin"/>
                          <a:sym typeface="Cabin"/>
                          <a:hlinkClick r:id="rId3"/>
                        </a:rPr>
                        <a:t>meg.brown-sica@coloradostate.edu</a:t>
                      </a:r>
                      <a:r>
                        <a:rPr lang="en-US" sz="2800">
                          <a:solidFill>
                            <a:schemeClr val="lt1"/>
                          </a:solidFill>
                          <a:latin typeface="Cabin"/>
                          <a:ea typeface="Cabin"/>
                          <a:cs typeface="Cabin"/>
                          <a:sym typeface="Cabin"/>
                        </a:rPr>
                        <a:t>, @brownsica</a:t>
                      </a:r>
                      <a:endParaRPr sz="2800">
                        <a:latin typeface="Cabin"/>
                        <a:ea typeface="Cabin"/>
                        <a:cs typeface="Cabin"/>
                        <a:sym typeface="Cabin"/>
                      </a:endParaRPr>
                    </a:p>
                  </a:txBody>
                  <a:tcPr marT="91425" marB="91425" marR="91425" marL="91425"/>
                </a:tc>
              </a:tr>
              <a:tr h="381000">
                <a:tc>
                  <a:txBody>
                    <a:bodyPr>
                      <a:noAutofit/>
                    </a:bodyPr>
                    <a:lstStyle/>
                    <a:p>
                      <a:pPr indent="0" lvl="0" marL="0" rtl="0" algn="l">
                        <a:spcBef>
                          <a:spcPts val="1000"/>
                        </a:spcBef>
                        <a:spcAft>
                          <a:spcPts val="0"/>
                        </a:spcAft>
                        <a:buNone/>
                      </a:pPr>
                      <a:r>
                        <a:rPr lang="en-US" sz="2800">
                          <a:solidFill>
                            <a:schemeClr val="lt1"/>
                          </a:solidFill>
                          <a:latin typeface="Cabin"/>
                          <a:ea typeface="Cabin"/>
                          <a:cs typeface="Cabin"/>
                          <a:sym typeface="Cabin"/>
                        </a:rPr>
                        <a:t>Spencer Ellis</a:t>
                      </a:r>
                      <a:endParaRPr/>
                    </a:p>
                  </a:txBody>
                  <a:tcPr marT="91425" marB="91425" marR="91425" marL="91425"/>
                </a:tc>
                <a:tc>
                  <a:txBody>
                    <a:bodyPr>
                      <a:noAutofit/>
                    </a:bodyPr>
                    <a:lstStyle/>
                    <a:p>
                      <a:pPr indent="0" lvl="0" marL="0" rtl="0" algn="l">
                        <a:spcBef>
                          <a:spcPts val="1000"/>
                        </a:spcBef>
                        <a:spcAft>
                          <a:spcPts val="0"/>
                        </a:spcAft>
                        <a:buNone/>
                      </a:pPr>
                      <a:r>
                        <a:rPr lang="en-US" sz="2800" u="sng">
                          <a:solidFill>
                            <a:schemeClr val="hlink"/>
                          </a:solidFill>
                          <a:latin typeface="Cabin"/>
                          <a:ea typeface="Cabin"/>
                          <a:cs typeface="Cabin"/>
                          <a:sym typeface="Cabin"/>
                          <a:hlinkClick r:id="rId4"/>
                        </a:rPr>
                        <a:t>spencer.ellis@dhe.state.co.us</a:t>
                      </a:r>
                      <a:endParaRPr/>
                    </a:p>
                  </a:txBody>
                  <a:tcPr marT="91425" marB="91425" marR="91425" marL="91425"/>
                </a:tc>
              </a:tr>
              <a:tr h="381000">
                <a:tc>
                  <a:txBody>
                    <a:bodyPr>
                      <a:noAutofit/>
                    </a:bodyPr>
                    <a:lstStyle/>
                    <a:p>
                      <a:pPr indent="0" lvl="0" marL="0" rtl="0" algn="l">
                        <a:spcBef>
                          <a:spcPts val="1000"/>
                        </a:spcBef>
                        <a:spcAft>
                          <a:spcPts val="0"/>
                        </a:spcAft>
                        <a:buNone/>
                      </a:pPr>
                      <a:r>
                        <a:rPr lang="en-US" sz="2800">
                          <a:solidFill>
                            <a:schemeClr val="lt1"/>
                          </a:solidFill>
                          <a:latin typeface="Cabin"/>
                          <a:ea typeface="Cabin"/>
                          <a:cs typeface="Cabin"/>
                          <a:sym typeface="Cabin"/>
                        </a:rPr>
                        <a:t>Tina Parscal</a:t>
                      </a:r>
                      <a:endParaRPr/>
                    </a:p>
                  </a:txBody>
                  <a:tcPr marT="91425" marB="91425" marR="91425" marL="91425"/>
                </a:tc>
                <a:tc>
                  <a:txBody>
                    <a:bodyPr>
                      <a:noAutofit/>
                    </a:bodyPr>
                    <a:lstStyle/>
                    <a:p>
                      <a:pPr indent="0" lvl="0" marL="0" rtl="0" algn="l">
                        <a:spcBef>
                          <a:spcPts val="1000"/>
                        </a:spcBef>
                        <a:spcAft>
                          <a:spcPts val="0"/>
                        </a:spcAft>
                        <a:buClr>
                          <a:schemeClr val="dk1"/>
                        </a:buClr>
                        <a:buSzPts val="1100"/>
                        <a:buFont typeface="Arial"/>
                        <a:buNone/>
                      </a:pPr>
                      <a:r>
                        <a:rPr lang="en-US" sz="2800" u="sng">
                          <a:solidFill>
                            <a:schemeClr val="hlink"/>
                          </a:solidFill>
                          <a:latin typeface="Cabin"/>
                          <a:ea typeface="Cabin"/>
                          <a:cs typeface="Cabin"/>
                          <a:sym typeface="Cabin"/>
                          <a:hlinkClick r:id="rId5"/>
                        </a:rPr>
                        <a:t>tina.parscal@cccs.edu</a:t>
                      </a:r>
                      <a:r>
                        <a:rPr lang="en-US" sz="2800">
                          <a:solidFill>
                            <a:schemeClr val="lt1"/>
                          </a:solidFill>
                          <a:latin typeface="Cabin"/>
                          <a:ea typeface="Cabin"/>
                          <a:cs typeface="Cabin"/>
                          <a:sym typeface="Cabin"/>
                        </a:rPr>
                        <a:t>, @tjp303 </a:t>
                      </a:r>
                      <a:endParaRPr/>
                    </a:p>
                  </a:txBody>
                  <a:tcPr marT="91425" marB="91425" marR="91425" marL="91425"/>
                </a:tc>
              </a:tr>
              <a:tr h="381000">
                <a:tc>
                  <a:txBody>
                    <a:bodyPr>
                      <a:noAutofit/>
                    </a:bodyPr>
                    <a:lstStyle/>
                    <a:p>
                      <a:pPr indent="0" lvl="0" marL="0" rtl="0" algn="l">
                        <a:spcBef>
                          <a:spcPts val="1000"/>
                        </a:spcBef>
                        <a:spcAft>
                          <a:spcPts val="0"/>
                        </a:spcAft>
                        <a:buClr>
                          <a:schemeClr val="dk1"/>
                        </a:buClr>
                        <a:buSzPts val="1100"/>
                        <a:buFont typeface="Arial"/>
                        <a:buNone/>
                      </a:pPr>
                      <a:r>
                        <a:rPr lang="en-US" sz="2800">
                          <a:solidFill>
                            <a:schemeClr val="lt1"/>
                          </a:solidFill>
                          <a:latin typeface="Cabin"/>
                          <a:ea typeface="Cabin"/>
                          <a:cs typeface="Cabin"/>
                          <a:sym typeface="Cabin"/>
                        </a:rPr>
                        <a:t>Jonathan Poritz</a:t>
                      </a:r>
                      <a:endParaRPr/>
                    </a:p>
                  </a:txBody>
                  <a:tcPr marT="91425" marB="91425" marR="91425" marL="91425"/>
                </a:tc>
                <a:tc>
                  <a:txBody>
                    <a:bodyPr>
                      <a:noAutofit/>
                    </a:bodyPr>
                    <a:lstStyle/>
                    <a:p>
                      <a:pPr indent="0" lvl="0" marL="0" rtl="0" algn="l">
                        <a:spcBef>
                          <a:spcPts val="1000"/>
                        </a:spcBef>
                        <a:spcAft>
                          <a:spcPts val="0"/>
                        </a:spcAft>
                        <a:buClr>
                          <a:schemeClr val="dk1"/>
                        </a:buClr>
                        <a:buSzPts val="1100"/>
                        <a:buFont typeface="Arial"/>
                        <a:buNone/>
                      </a:pPr>
                      <a:r>
                        <a:rPr lang="en-US" sz="2800" u="sng">
                          <a:solidFill>
                            <a:schemeClr val="hlink"/>
                          </a:solidFill>
                          <a:latin typeface="Cabin"/>
                          <a:ea typeface="Cabin"/>
                          <a:cs typeface="Cabin"/>
                          <a:sym typeface="Cabin"/>
                          <a:hlinkClick r:id="rId6"/>
                        </a:rPr>
                        <a:t>jonathan.poritz@csupueblo.edu</a:t>
                      </a:r>
                      <a:r>
                        <a:rPr lang="en-US" sz="2800">
                          <a:solidFill>
                            <a:schemeClr val="lt1"/>
                          </a:solidFill>
                        </a:rPr>
                        <a:t>, </a:t>
                      </a:r>
                      <a:r>
                        <a:rPr lang="en-US" sz="2800" u="sng">
                          <a:solidFill>
                            <a:schemeClr val="hlink"/>
                          </a:solidFill>
                          <a:latin typeface="Cabin"/>
                          <a:ea typeface="Cabin"/>
                          <a:cs typeface="Cabin"/>
                          <a:sym typeface="Cabin"/>
                          <a:hlinkClick r:id="rId7"/>
                        </a:rPr>
                        <a:t>https://poritz.net/jonathan</a:t>
                      </a:r>
                      <a:r>
                        <a:rPr lang="en-US" sz="2800">
                          <a:solidFill>
                            <a:schemeClr val="lt1"/>
                          </a:solidFill>
                        </a:rPr>
                        <a:t>, @poritzj</a:t>
                      </a:r>
                      <a:endParaRPr sz="2800">
                        <a:solidFill>
                          <a:schemeClr val="lt1"/>
                        </a:solidFill>
                      </a:endParaRPr>
                    </a:p>
                  </a:txBody>
                  <a:tcPr marT="91425" marB="91425" marR="91425" marL="91425"/>
                </a:tc>
              </a:tr>
            </a:tbl>
          </a:graphicData>
        </a:graphic>
      </p:graphicFrame>
      <p:pic>
        <p:nvPicPr>
          <p:cNvPr id="304" name="Google Shape;304;p45"/>
          <p:cNvPicPr preferRelativeResize="0"/>
          <p:nvPr/>
        </p:nvPicPr>
        <p:blipFill>
          <a:blip r:embed="rId8">
            <a:alphaModFix/>
          </a:blip>
          <a:stretch>
            <a:fillRect/>
          </a:stretch>
        </p:blipFill>
        <p:spPr>
          <a:xfrm>
            <a:off x="1985075" y="5474975"/>
            <a:ext cx="1916374" cy="674650"/>
          </a:xfrm>
          <a:prstGeom prst="rect">
            <a:avLst/>
          </a:prstGeom>
          <a:noFill/>
          <a:ln>
            <a:noFill/>
          </a:ln>
        </p:spPr>
      </p:pic>
      <p:sp>
        <p:nvSpPr>
          <p:cNvPr id="305" name="Google Shape;305;p45"/>
          <p:cNvSpPr txBox="1"/>
          <p:nvPr/>
        </p:nvSpPr>
        <p:spPr>
          <a:xfrm>
            <a:off x="4259475" y="5398800"/>
            <a:ext cx="5136000" cy="108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t>These slides released under a</a:t>
            </a:r>
            <a:endParaRPr sz="2000"/>
          </a:p>
          <a:p>
            <a:pPr indent="0" lvl="0" marL="0" rtl="0" algn="l">
              <a:spcBef>
                <a:spcPts val="0"/>
              </a:spcBef>
              <a:spcAft>
                <a:spcPts val="0"/>
              </a:spcAft>
              <a:buNone/>
            </a:pPr>
            <a:r>
              <a:rPr lang="en-US" sz="2000" u="sng">
                <a:solidFill>
                  <a:schemeClr val="hlink"/>
                </a:solidFill>
                <a:hlinkClick r:id="rId9"/>
              </a:rPr>
              <a:t>Creative Commons Atritribution 4.0 license</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name="Parcel">
  <a:themeElements>
    <a:clrScheme name="Parcel">
      <a:dk1>
        <a:srgbClr val="000000"/>
      </a:dk1>
      <a:lt1>
        <a:srgbClr val="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