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9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49.xml"/>
  <Override ContentType="application/vnd.openxmlformats-officedocument.presentationml.slideLayout+xml" PartName="/ppt/slideLayouts/slideLayout7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77.xml"/>
  <Override ContentType="application/vnd.openxmlformats-officedocument.presentationml.slideLayout+xml" PartName="/ppt/slideLayouts/slideLayout82.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744" r:id="rId5"/>
    <p:sldMasterId id="2147483745" r:id="rId6"/>
    <p:sldMasterId id="2147483746" r:id="rId7"/>
    <p:sldMasterId id="2147483747" r:id="rId8"/>
    <p:sldMasterId id="2147483748" r:id="rId9"/>
    <p:sldMasterId id="2147483749" r:id="rId10"/>
  </p:sldMasterIdLst>
  <p:notesMasterIdLst>
    <p:notesMasterId r:id="rId11"/>
  </p:notesMasterIdLst>
  <p:sldIdLst>
    <p:sldId id="256" r:id="rId12"/>
    <p:sldId id="257" r:id="rId13"/>
    <p:sldId id="258" r:id="rId14"/>
    <p:sldId id="259" r:id="rId15"/>
    <p:sldId id="260" r:id="rId16"/>
    <p:sldId id="261" r:id="rId17"/>
    <p:sldId id="262" r:id="rId18"/>
    <p:sldId id="263" r:id="rId19"/>
    <p:sldId id="264" r:id="rId20"/>
    <p:sldId id="265" r:id="rId21"/>
    <p:sldId id="266"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279" r:id="rId35"/>
    <p:sldId id="280" r:id="rId36"/>
    <p:sldId id="281" r:id="rId37"/>
    <p:sldId id="282" r:id="rId38"/>
    <p:sldId id="283" r:id="rId39"/>
    <p:sldId id="284" r:id="rId40"/>
    <p:sldId id="285" r:id="rId41"/>
    <p:sldId id="286" r:id="rId42"/>
    <p:sldId id="287" r:id="rId43"/>
    <p:sldId id="288" r:id="rId44"/>
    <p:sldId id="289" r:id="rId45"/>
    <p:sldId id="290" r:id="rId46"/>
    <p:sldId id="291" r:id="rId47"/>
    <p:sldId id="292" r:id="rId48"/>
    <p:sldId id="293" r:id="rId49"/>
    <p:sldId id="294" r:id="rId50"/>
    <p:sldId id="295" r:id="rId51"/>
    <p:sldId id="296" r:id="rId52"/>
    <p:sldId id="297" r:id="rId53"/>
    <p:sldId id="298" r:id="rId54"/>
    <p:sldId id="299" r:id="rId55"/>
    <p:sldId id="300" r:id="rId56"/>
    <p:sldId id="301" r:id="rId57"/>
    <p:sldId id="302" r:id="rId58"/>
    <p:sldId id="303" r:id="rId59"/>
    <p:sldId id="304" r:id="rId60"/>
    <p:sldId id="305" r:id="rId61"/>
    <p:sldId id="306" r:id="rId62"/>
    <p:sldId id="307" r:id="rId63"/>
    <p:sldId id="308" r:id="rId64"/>
    <p:sldId id="309" r:id="rId65"/>
  </p:sldIdLst>
  <p:sldSz cy="5143500" cx="9144000"/>
  <p:notesSz cx="6858000" cy="9144000"/>
  <p:embeddedFontLst>
    <p:embeddedFont>
      <p:font typeface="Raleway"/>
      <p:regular r:id="rId66"/>
      <p:bold r:id="rId67"/>
      <p:italic r:id="rId68"/>
      <p:boldItalic r:id="rId69"/>
    </p:embeddedFont>
    <p:embeddedFont>
      <p:font typeface="Lato"/>
      <p:regular r:id="rId70"/>
      <p:bold r:id="rId71"/>
      <p:italic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70162CC0-96A8-4ADA-B5A0-E3600E1669E6}">
  <a:tblStyle styleId="{70162CC0-96A8-4ADA-B5A0-E3600E1669E6}"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9.xml"/><Relationship Id="rId42" Type="http://schemas.openxmlformats.org/officeDocument/2006/relationships/slide" Target="slides/slide31.xml"/><Relationship Id="rId41" Type="http://schemas.openxmlformats.org/officeDocument/2006/relationships/slide" Target="slides/slide30.xml"/><Relationship Id="rId44" Type="http://schemas.openxmlformats.org/officeDocument/2006/relationships/slide" Target="slides/slide33.xml"/><Relationship Id="rId43" Type="http://schemas.openxmlformats.org/officeDocument/2006/relationships/slide" Target="slides/slide32.xml"/><Relationship Id="rId46" Type="http://schemas.openxmlformats.org/officeDocument/2006/relationships/slide" Target="slides/slide35.xml"/><Relationship Id="rId45" Type="http://schemas.openxmlformats.org/officeDocument/2006/relationships/slide" Target="slides/slide34.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7.xml"/><Relationship Id="rId47" Type="http://schemas.openxmlformats.org/officeDocument/2006/relationships/slide" Target="slides/slide36.xml"/><Relationship Id="rId49" Type="http://schemas.openxmlformats.org/officeDocument/2006/relationships/slide" Target="slides/slide38.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Lato-boldItalic.fntdata"/><Relationship Id="rId72" Type="http://schemas.openxmlformats.org/officeDocument/2006/relationships/font" Target="fonts/Lato-italic.fntdata"/><Relationship Id="rId31" Type="http://schemas.openxmlformats.org/officeDocument/2006/relationships/slide" Target="slides/slide20.xml"/><Relationship Id="rId30" Type="http://schemas.openxmlformats.org/officeDocument/2006/relationships/slide" Target="slides/slide19.xml"/><Relationship Id="rId33" Type="http://schemas.openxmlformats.org/officeDocument/2006/relationships/slide" Target="slides/slide22.xml"/><Relationship Id="rId32" Type="http://schemas.openxmlformats.org/officeDocument/2006/relationships/slide" Target="slides/slide21.xml"/><Relationship Id="rId35" Type="http://schemas.openxmlformats.org/officeDocument/2006/relationships/slide" Target="slides/slide24.xml"/><Relationship Id="rId34" Type="http://schemas.openxmlformats.org/officeDocument/2006/relationships/slide" Target="slides/slide23.xml"/><Relationship Id="rId71" Type="http://schemas.openxmlformats.org/officeDocument/2006/relationships/font" Target="fonts/Lato-bold.fntdata"/><Relationship Id="rId70" Type="http://schemas.openxmlformats.org/officeDocument/2006/relationships/font" Target="fonts/Lato-regular.fntdata"/><Relationship Id="rId37" Type="http://schemas.openxmlformats.org/officeDocument/2006/relationships/slide" Target="slides/slide26.xml"/><Relationship Id="rId36" Type="http://schemas.openxmlformats.org/officeDocument/2006/relationships/slide" Target="slides/slide25.xml"/><Relationship Id="rId39" Type="http://schemas.openxmlformats.org/officeDocument/2006/relationships/slide" Target="slides/slide28.xml"/><Relationship Id="rId38" Type="http://schemas.openxmlformats.org/officeDocument/2006/relationships/slide" Target="slides/slide27.xml"/><Relationship Id="rId62" Type="http://schemas.openxmlformats.org/officeDocument/2006/relationships/slide" Target="slides/slide51.xml"/><Relationship Id="rId61" Type="http://schemas.openxmlformats.org/officeDocument/2006/relationships/slide" Target="slides/slide50.xml"/><Relationship Id="rId20" Type="http://schemas.openxmlformats.org/officeDocument/2006/relationships/slide" Target="slides/slide9.xml"/><Relationship Id="rId64" Type="http://schemas.openxmlformats.org/officeDocument/2006/relationships/slide" Target="slides/slide53.xml"/><Relationship Id="rId63" Type="http://schemas.openxmlformats.org/officeDocument/2006/relationships/slide" Target="slides/slide52.xml"/><Relationship Id="rId22" Type="http://schemas.openxmlformats.org/officeDocument/2006/relationships/slide" Target="slides/slide11.xml"/><Relationship Id="rId66" Type="http://schemas.openxmlformats.org/officeDocument/2006/relationships/font" Target="fonts/Raleway-regular.fntdata"/><Relationship Id="rId21" Type="http://schemas.openxmlformats.org/officeDocument/2006/relationships/slide" Target="slides/slide10.xml"/><Relationship Id="rId65" Type="http://schemas.openxmlformats.org/officeDocument/2006/relationships/slide" Target="slides/slide54.xml"/><Relationship Id="rId24" Type="http://schemas.openxmlformats.org/officeDocument/2006/relationships/slide" Target="slides/slide13.xml"/><Relationship Id="rId68" Type="http://schemas.openxmlformats.org/officeDocument/2006/relationships/font" Target="fonts/Raleway-italic.fntdata"/><Relationship Id="rId23" Type="http://schemas.openxmlformats.org/officeDocument/2006/relationships/slide" Target="slides/slide12.xml"/><Relationship Id="rId67" Type="http://schemas.openxmlformats.org/officeDocument/2006/relationships/font" Target="fonts/Raleway-bold.fntdata"/><Relationship Id="rId60" Type="http://schemas.openxmlformats.org/officeDocument/2006/relationships/slide" Target="slides/slide49.xml"/><Relationship Id="rId26" Type="http://schemas.openxmlformats.org/officeDocument/2006/relationships/slide" Target="slides/slide15.xml"/><Relationship Id="rId25" Type="http://schemas.openxmlformats.org/officeDocument/2006/relationships/slide" Target="slides/slide14.xml"/><Relationship Id="rId69" Type="http://schemas.openxmlformats.org/officeDocument/2006/relationships/font" Target="fonts/Raleway-boldItalic.fntdata"/><Relationship Id="rId28" Type="http://schemas.openxmlformats.org/officeDocument/2006/relationships/slide" Target="slides/slide17.xml"/><Relationship Id="rId27" Type="http://schemas.openxmlformats.org/officeDocument/2006/relationships/slide" Target="slides/slide16.xml"/><Relationship Id="rId29" Type="http://schemas.openxmlformats.org/officeDocument/2006/relationships/slide" Target="slides/slide18.xml"/><Relationship Id="rId51" Type="http://schemas.openxmlformats.org/officeDocument/2006/relationships/slide" Target="slides/slide40.xml"/><Relationship Id="rId50" Type="http://schemas.openxmlformats.org/officeDocument/2006/relationships/slide" Target="slides/slide39.xml"/><Relationship Id="rId53" Type="http://schemas.openxmlformats.org/officeDocument/2006/relationships/slide" Target="slides/slide42.xml"/><Relationship Id="rId52" Type="http://schemas.openxmlformats.org/officeDocument/2006/relationships/slide" Target="slides/slide41.xml"/><Relationship Id="rId11" Type="http://schemas.openxmlformats.org/officeDocument/2006/relationships/notesMaster" Target="notesMasters/notesMaster1.xml"/><Relationship Id="rId55" Type="http://schemas.openxmlformats.org/officeDocument/2006/relationships/slide" Target="slides/slide44.xml"/><Relationship Id="rId10" Type="http://schemas.openxmlformats.org/officeDocument/2006/relationships/slideMaster" Target="slideMasters/slideMaster6.xml"/><Relationship Id="rId54" Type="http://schemas.openxmlformats.org/officeDocument/2006/relationships/slide" Target="slides/slide43.xml"/><Relationship Id="rId13" Type="http://schemas.openxmlformats.org/officeDocument/2006/relationships/slide" Target="slides/slide2.xml"/><Relationship Id="rId57" Type="http://schemas.openxmlformats.org/officeDocument/2006/relationships/slide" Target="slides/slide46.xml"/><Relationship Id="rId12" Type="http://schemas.openxmlformats.org/officeDocument/2006/relationships/slide" Target="slides/slide1.xml"/><Relationship Id="rId56" Type="http://schemas.openxmlformats.org/officeDocument/2006/relationships/slide" Target="slides/slide45.xml"/><Relationship Id="rId15" Type="http://schemas.openxmlformats.org/officeDocument/2006/relationships/slide" Target="slides/slide4.xml"/><Relationship Id="rId59" Type="http://schemas.openxmlformats.org/officeDocument/2006/relationships/slide" Target="slides/slide48.xml"/><Relationship Id="rId14" Type="http://schemas.openxmlformats.org/officeDocument/2006/relationships/slide" Target="slides/slide3.xml"/><Relationship Id="rId58" Type="http://schemas.openxmlformats.org/officeDocument/2006/relationships/slide" Target="slides/slide47.xml"/><Relationship Id="rId17" Type="http://schemas.openxmlformats.org/officeDocument/2006/relationships/slide" Target="slides/slide6.xml"/><Relationship Id="rId16" Type="http://schemas.openxmlformats.org/officeDocument/2006/relationships/slide" Target="slides/slide5.xml"/><Relationship Id="rId19" Type="http://schemas.openxmlformats.org/officeDocument/2006/relationships/slide" Target="slides/slide8.xml"/><Relationship Id="rId1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lss.flvc.org/documents/210036/1314923/2018+Student+Textbook+and+Course+Materials+Survey+Report+--+FINAL+VERSION+--+20190308.pdf/07478d85-89c2-3742-209a-9cc5df8cd7ea"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lss.flvc.org/documents/210036/1314923/2018+Student+Textbook+and+Course+Materials+Survey+Report+--+FINAL+VERSION+--+20190308.pdf/07478d85-89c2-3742-209a-9cc5df8cd7ea"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isetl.org/ijtlhe/pdf/IJTLHE3386.pdf" TargetMode="Externa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98" name="Shape 498"/>
        <p:cNvGrpSpPr/>
        <p:nvPr/>
      </p:nvGrpSpPr>
      <p:grpSpPr>
        <a:xfrm>
          <a:off x="0" y="0"/>
          <a:ext cx="0" cy="0"/>
          <a:chOff x="0" y="0"/>
          <a:chExt cx="0" cy="0"/>
        </a:xfrm>
      </p:grpSpPr>
      <p:sp>
        <p:nvSpPr>
          <p:cNvPr id="499" name="Google Shape;499;g5ade4e923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0" name="Google Shape;500;g5ade4e923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501" name="Google Shape;501;g5ade4e923e_0_0: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8" name="Shape 508"/>
        <p:cNvGrpSpPr/>
        <p:nvPr/>
      </p:nvGrpSpPr>
      <p:grpSpPr>
        <a:xfrm>
          <a:off x="0" y="0"/>
          <a:ext cx="0" cy="0"/>
          <a:chOff x="0" y="0"/>
          <a:chExt cx="0" cy="0"/>
        </a:xfrm>
      </p:grpSpPr>
      <p:sp>
        <p:nvSpPr>
          <p:cNvPr id="509" name="Google Shape;509;g5ade4e923e_0_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0" name="Google Shape;510;g5ade4e923e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Not that many people know that United Nations’ Universal Declaration of Human Rights actually has language embedded within it concerning the importance of equal access to higher education (A26).</a:t>
            </a:r>
            <a:endParaRPr b="0" i="0" sz="11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1" i="0" lang="en" sz="1100" u="none" cap="none" strike="noStrike">
                <a:solidFill>
                  <a:schemeClr val="dk1"/>
                </a:solidFill>
                <a:latin typeface="Arial"/>
                <a:ea typeface="Arial"/>
                <a:cs typeface="Arial"/>
                <a:sym typeface="Arial"/>
              </a:rPr>
              <a:t>You might think of those people around the world.</a:t>
            </a:r>
            <a:r>
              <a:rPr b="0" i="0" lang="en" sz="1100" u="none" cap="none" strike="noStrike">
                <a:solidFill>
                  <a:schemeClr val="dk1"/>
                </a:solidFill>
                <a:latin typeface="Arial"/>
                <a:ea typeface="Arial"/>
                <a:cs typeface="Arial"/>
                <a:sym typeface="Arial"/>
              </a:rPr>
              <a:t> But no we are also talking about here in this country, where people who do not have equal access to higher ed.</a:t>
            </a:r>
            <a:endParaRPr b="0" i="0" sz="11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1" i="0" lang="en" sz="1100" u="none" cap="none" strike="noStrike">
                <a:solidFill>
                  <a:schemeClr val="dk1"/>
                </a:solidFill>
                <a:latin typeface="Arial"/>
                <a:ea typeface="Arial"/>
                <a:cs typeface="Arial"/>
                <a:sym typeface="Arial"/>
              </a:rPr>
              <a:t>And we are talking about an issue that is much broader than just textbooks.</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I am very pleased to be here and to have a chance to speak with you about issues that I think concern us all. When I think about the value and goals of higher education, I see a vehicle to unleash human potential, to help our students become both knowledgeable &amp; skillful, to become good global and good local citizens. I see a vehicle that has the potential to deliver us from social inequality. However, I also see that far too often higher education is structured in a way that only serves to reinforce social inequality.</a:t>
            </a:r>
            <a:endParaRPr/>
          </a:p>
        </p:txBody>
      </p:sp>
      <p:sp>
        <p:nvSpPr>
          <p:cNvPr id="511" name="Google Shape;511;g5ade4e923e_0_8: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15" name="Shape 515"/>
        <p:cNvGrpSpPr/>
        <p:nvPr/>
      </p:nvGrpSpPr>
      <p:grpSpPr>
        <a:xfrm>
          <a:off x="0" y="0"/>
          <a:ext cx="0" cy="0"/>
          <a:chOff x="0" y="0"/>
          <a:chExt cx="0" cy="0"/>
        </a:xfrm>
      </p:grpSpPr>
      <p:sp>
        <p:nvSpPr>
          <p:cNvPr id="516" name="Google Shape;516;g5ade4e923e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5ade4e923e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1" name="Shape 521"/>
        <p:cNvGrpSpPr/>
        <p:nvPr/>
      </p:nvGrpSpPr>
      <p:grpSpPr>
        <a:xfrm>
          <a:off x="0" y="0"/>
          <a:ext cx="0" cy="0"/>
          <a:chOff x="0" y="0"/>
          <a:chExt cx="0" cy="0"/>
        </a:xfrm>
      </p:grpSpPr>
      <p:sp>
        <p:nvSpPr>
          <p:cNvPr id="522" name="Google Shape;522;g5ade4e923e_0_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3" name="Google Shape;523;g5ade4e923e_0_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is from a study done for the US Department of Education. 2.4 million did not finish college </a:t>
            </a:r>
            <a:r>
              <a:rPr b="0" i="0" lang="en" sz="1100" u="sng" cap="none" strike="noStrike">
                <a:solidFill>
                  <a:schemeClr val="dk1"/>
                </a:solidFill>
                <a:latin typeface="Arial"/>
                <a:ea typeface="Arial"/>
                <a:cs typeface="Arial"/>
                <a:sym typeface="Arial"/>
              </a:rPr>
              <a:t>because of cost</a:t>
            </a:r>
            <a:r>
              <a:rPr b="0" i="0" lang="en" sz="1100" u="none" cap="none" strike="noStrike">
                <a:solidFill>
                  <a:schemeClr val="dk1"/>
                </a:solidFill>
                <a:latin typeface="Arial"/>
                <a:ea typeface="Arial"/>
                <a:cs typeface="Arial"/>
                <a:sym typeface="Arial"/>
              </a:rPr>
              <a:t> in the first decade of this century.</a:t>
            </a:r>
            <a:endParaRPr b="0" i="0" sz="1100" u="none" cap="none" strike="noStrike">
              <a:solidFill>
                <a:schemeClr val="dk1"/>
              </a:solidFill>
              <a:latin typeface="Arial"/>
              <a:ea typeface="Arial"/>
              <a:cs typeface="Arial"/>
              <a:sym typeface="Arial"/>
            </a:endParaRPr>
          </a:p>
        </p:txBody>
      </p:sp>
      <p:sp>
        <p:nvSpPr>
          <p:cNvPr id="524" name="Google Shape;524;g5ade4e923e_0_19: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8" name="Shape 528"/>
        <p:cNvGrpSpPr/>
        <p:nvPr/>
      </p:nvGrpSpPr>
      <p:grpSpPr>
        <a:xfrm>
          <a:off x="0" y="0"/>
          <a:ext cx="0" cy="0"/>
          <a:chOff x="0" y="0"/>
          <a:chExt cx="0" cy="0"/>
        </a:xfrm>
      </p:grpSpPr>
      <p:sp>
        <p:nvSpPr>
          <p:cNvPr id="529" name="Google Shape;529;g5ade4e923e_0_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0" name="Google Shape;530;g5ade4e923e_0_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Compare the proportion of cost that students must contribute in 19</a:t>
            </a:r>
            <a:r>
              <a:rPr lang="en"/>
              <a:t>93</a:t>
            </a:r>
            <a:r>
              <a:rPr b="0" i="0" lang="en" sz="1100" u="none" cap="none" strike="noStrike">
                <a:solidFill>
                  <a:schemeClr val="dk1"/>
                </a:solidFill>
                <a:latin typeface="Arial"/>
                <a:ea typeface="Arial"/>
                <a:cs typeface="Arial"/>
                <a:sym typeface="Arial"/>
              </a:rPr>
              <a:t> to today.</a:t>
            </a:r>
            <a:endParaRPr/>
          </a:p>
        </p:txBody>
      </p:sp>
      <p:sp>
        <p:nvSpPr>
          <p:cNvPr id="531" name="Google Shape;531;g5ade4e923e_0_25: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6" name="Shape 536"/>
        <p:cNvGrpSpPr/>
        <p:nvPr/>
      </p:nvGrpSpPr>
      <p:grpSpPr>
        <a:xfrm>
          <a:off x="0" y="0"/>
          <a:ext cx="0" cy="0"/>
          <a:chOff x="0" y="0"/>
          <a:chExt cx="0" cy="0"/>
        </a:xfrm>
      </p:grpSpPr>
      <p:sp>
        <p:nvSpPr>
          <p:cNvPr id="537" name="Google Shape;537;g5ade4e923e_0_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8" name="Google Shape;538;g5ade4e923e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Compare the proportion of cost that students must contribute in 19</a:t>
            </a:r>
            <a:r>
              <a:rPr lang="en"/>
              <a:t>93</a:t>
            </a:r>
            <a:r>
              <a:rPr b="0" i="0" lang="en" sz="1100" u="none" cap="none" strike="noStrike">
                <a:solidFill>
                  <a:schemeClr val="dk1"/>
                </a:solidFill>
                <a:latin typeface="Arial"/>
                <a:ea typeface="Arial"/>
                <a:cs typeface="Arial"/>
                <a:sym typeface="Arial"/>
              </a:rPr>
              <a:t> to today.</a:t>
            </a:r>
            <a:endParaRPr/>
          </a:p>
        </p:txBody>
      </p:sp>
      <p:sp>
        <p:nvSpPr>
          <p:cNvPr id="539" name="Google Shape;539;g5ade4e923e_0_32: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4" name="Shape 544"/>
        <p:cNvGrpSpPr/>
        <p:nvPr/>
      </p:nvGrpSpPr>
      <p:grpSpPr>
        <a:xfrm>
          <a:off x="0" y="0"/>
          <a:ext cx="0" cy="0"/>
          <a:chOff x="0" y="0"/>
          <a:chExt cx="0" cy="0"/>
        </a:xfrm>
      </p:grpSpPr>
      <p:sp>
        <p:nvSpPr>
          <p:cNvPr id="545" name="Google Shape;545;g5ade4e923e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6" name="Google Shape;546;g5ade4e923e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About 2/3 of students borrow to get through school. These borrows graduate with an average debt of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lang="en"/>
              <a:t>National data:https://ticas.org/content/pub/student-debt-and-class-2017</a:t>
            </a:r>
            <a:endParaRPr/>
          </a:p>
          <a:p>
            <a:pPr indent="0" lvl="0" marL="0" marR="0" rtl="0" algn="l">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Include state/institution’s data – can be found at </a:t>
            </a:r>
            <a:r>
              <a:rPr lang="en" sz="1200"/>
              <a:t>https://ticas.org/posd/map-state-data#overlay=posd/state_data/2018/in</a:t>
            </a:r>
            <a:endParaRPr b="0" i="0" sz="1100" u="none" cap="none" strike="noStrike">
              <a:solidFill>
                <a:schemeClr val="dk1"/>
              </a:solidFill>
              <a:latin typeface="Arial"/>
              <a:ea typeface="Arial"/>
              <a:cs typeface="Arial"/>
              <a:sym typeface="Arial"/>
            </a:endParaRPr>
          </a:p>
        </p:txBody>
      </p:sp>
      <p:sp>
        <p:nvSpPr>
          <p:cNvPr id="547" name="Google Shape;547;g5ade4e923e_0_39: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1" name="Shape 551"/>
        <p:cNvGrpSpPr/>
        <p:nvPr/>
      </p:nvGrpSpPr>
      <p:grpSpPr>
        <a:xfrm>
          <a:off x="0" y="0"/>
          <a:ext cx="0" cy="0"/>
          <a:chOff x="0" y="0"/>
          <a:chExt cx="0" cy="0"/>
        </a:xfrm>
      </p:grpSpPr>
      <p:sp>
        <p:nvSpPr>
          <p:cNvPr id="552" name="Google Shape;552;g5ade4e923e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5ade4e923e_0_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Consumer Revolving Credit = Credit Card Debt</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lang="en"/>
              <a:t>Tripled in just a decade, over 1.4 Trillion</a:t>
            </a:r>
            <a:endParaRPr/>
          </a:p>
        </p:txBody>
      </p:sp>
      <p:sp>
        <p:nvSpPr>
          <p:cNvPr id="554" name="Google Shape;554;g5ade4e923e_0_46: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8" name="Shape 558"/>
        <p:cNvGrpSpPr/>
        <p:nvPr/>
      </p:nvGrpSpPr>
      <p:grpSpPr>
        <a:xfrm>
          <a:off x="0" y="0"/>
          <a:ext cx="0" cy="0"/>
          <a:chOff x="0" y="0"/>
          <a:chExt cx="0" cy="0"/>
        </a:xfrm>
      </p:grpSpPr>
      <p:sp>
        <p:nvSpPr>
          <p:cNvPr id="559" name="Google Shape;559;g63fe6e7dc5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63fe6e7dc5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3" name="Shape 563"/>
        <p:cNvGrpSpPr/>
        <p:nvPr/>
      </p:nvGrpSpPr>
      <p:grpSpPr>
        <a:xfrm>
          <a:off x="0" y="0"/>
          <a:ext cx="0" cy="0"/>
          <a:chOff x="0" y="0"/>
          <a:chExt cx="0" cy="0"/>
        </a:xfrm>
      </p:grpSpPr>
      <p:sp>
        <p:nvSpPr>
          <p:cNvPr id="564" name="Google Shape;564;g5ade4e923e_0_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5" name="Google Shape;565;g5ade4e923e_0_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lang="en"/>
              <a:t>The College and University Foodbank Alliance started in 2012 with 13 members.</a:t>
            </a:r>
            <a:endParaRPr/>
          </a:p>
          <a:p>
            <a:pPr indent="0" lvl="0" marL="0" marR="0" rtl="0" algn="l">
              <a:spcBef>
                <a:spcPts val="0"/>
              </a:spcBef>
              <a:spcAft>
                <a:spcPts val="0"/>
              </a:spcAft>
              <a:buNone/>
            </a:pPr>
            <a:r>
              <a:rPr lang="en"/>
              <a:t>As of June, 2018, they had 641 members.</a:t>
            </a:r>
            <a:endParaRPr/>
          </a:p>
        </p:txBody>
      </p:sp>
      <p:sp>
        <p:nvSpPr>
          <p:cNvPr id="566" name="Google Shape;566;g5ade4e923e_0_58: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9" name="Shape 569"/>
        <p:cNvGrpSpPr/>
        <p:nvPr/>
      </p:nvGrpSpPr>
      <p:grpSpPr>
        <a:xfrm>
          <a:off x="0" y="0"/>
          <a:ext cx="0" cy="0"/>
          <a:chOff x="0" y="0"/>
          <a:chExt cx="0" cy="0"/>
        </a:xfrm>
      </p:grpSpPr>
      <p:sp>
        <p:nvSpPr>
          <p:cNvPr id="570" name="Google Shape;570;g5ade4e923e_0_7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1" name="Google Shape;571;g5ade4e923e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Admit that it’s not the highest cost leading to these affordability issues – but it is:</a:t>
            </a:r>
            <a:endParaRPr/>
          </a:p>
          <a:p>
            <a:pPr indent="-171450" lvl="0" marL="17145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the one cost that we as faculty can impact</a:t>
            </a:r>
            <a:endParaRPr/>
          </a:p>
          <a:p>
            <a:pPr indent="-171450" lvl="0" marL="17145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it has a special impact on the academic success of students (as we’ll see later)</a:t>
            </a:r>
            <a:endParaRPr/>
          </a:p>
        </p:txBody>
      </p:sp>
      <p:sp>
        <p:nvSpPr>
          <p:cNvPr id="572" name="Google Shape;572;g5ade4e923e_0_75: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6" name="Shape 576"/>
        <p:cNvGrpSpPr/>
        <p:nvPr/>
      </p:nvGrpSpPr>
      <p:grpSpPr>
        <a:xfrm>
          <a:off x="0" y="0"/>
          <a:ext cx="0" cy="0"/>
          <a:chOff x="0" y="0"/>
          <a:chExt cx="0" cy="0"/>
        </a:xfrm>
      </p:grpSpPr>
      <p:sp>
        <p:nvSpPr>
          <p:cNvPr id="577" name="Google Shape;577;g5ade4e923e_0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8" name="Google Shape;578;g5ade4e923e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Admit that it’s not the highest cost leading to these affordability issues – but it is:</a:t>
            </a:r>
            <a:endParaRPr/>
          </a:p>
          <a:p>
            <a:pPr indent="-171450" lvl="0" marL="17145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the one cost that we as faculty can impact</a:t>
            </a:r>
            <a:endParaRPr/>
          </a:p>
          <a:p>
            <a:pPr indent="-171450" lvl="0" marL="17145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it has a special impact on the academic success of students (as we’ll see later)</a:t>
            </a:r>
            <a:endParaRPr/>
          </a:p>
        </p:txBody>
      </p:sp>
      <p:sp>
        <p:nvSpPr>
          <p:cNvPr id="579" name="Google Shape;579;g5ade4e923e_0_81: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3" name="Shape 583"/>
        <p:cNvGrpSpPr/>
        <p:nvPr/>
      </p:nvGrpSpPr>
      <p:grpSpPr>
        <a:xfrm>
          <a:off x="0" y="0"/>
          <a:ext cx="0" cy="0"/>
          <a:chOff x="0" y="0"/>
          <a:chExt cx="0" cy="0"/>
        </a:xfrm>
      </p:grpSpPr>
      <p:sp>
        <p:nvSpPr>
          <p:cNvPr id="584" name="Google Shape;584;g5ade4e923e_0_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g5ade4e923e_0_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9" name="Shape 589"/>
        <p:cNvGrpSpPr/>
        <p:nvPr/>
      </p:nvGrpSpPr>
      <p:grpSpPr>
        <a:xfrm>
          <a:off x="0" y="0"/>
          <a:ext cx="0" cy="0"/>
          <a:chOff x="0" y="0"/>
          <a:chExt cx="0" cy="0"/>
        </a:xfrm>
      </p:grpSpPr>
      <p:sp>
        <p:nvSpPr>
          <p:cNvPr id="590" name="Google Shape;590;g642736b10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642736b10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4" name="Shape 594"/>
        <p:cNvGrpSpPr/>
        <p:nvPr/>
      </p:nvGrpSpPr>
      <p:grpSpPr>
        <a:xfrm>
          <a:off x="0" y="0"/>
          <a:ext cx="0" cy="0"/>
          <a:chOff x="0" y="0"/>
          <a:chExt cx="0" cy="0"/>
        </a:xfrm>
      </p:grpSpPr>
      <p:sp>
        <p:nvSpPr>
          <p:cNvPr id="595" name="Google Shape;595;g63fe6e7dc5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6" name="Google Shape;596;g63fe6e7dc5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a:solidFill>
                  <a:schemeClr val="dk1"/>
                </a:solidFill>
              </a:rPr>
              <a:t>Note that the College Board data reflects what students are asked to </a:t>
            </a:r>
            <a:r>
              <a:rPr lang="en" u="sng">
                <a:solidFill>
                  <a:schemeClr val="dk1"/>
                </a:solidFill>
              </a:rPr>
              <a:t>budget</a:t>
            </a:r>
            <a:r>
              <a:rPr lang="en">
                <a:solidFill>
                  <a:schemeClr val="dk1"/>
                </a:solidFill>
              </a:rPr>
              <a:t> for books and supplies each year. </a:t>
            </a:r>
            <a:r>
              <a:rPr lang="en" u="sng">
                <a:solidFill>
                  <a:schemeClr val="dk1"/>
                </a:solidFill>
              </a:rPr>
              <a:t>It’s not what they actually spend</a:t>
            </a:r>
            <a:r>
              <a:rPr lang="en">
                <a:solidFill>
                  <a:schemeClr val="dk1"/>
                </a:solidFill>
              </a:rPr>
              <a:t>. Students are more likely to spend about $600 on books and supplies. It’s important to note this difference, and then ask the attendees why they think there’s a difference between what they are told to budget and what they actually spend.</a:t>
            </a:r>
            <a:endParaRPr>
              <a:solidFill>
                <a:schemeClr val="dk1"/>
              </a:solidFill>
            </a:endParaRPr>
          </a:p>
          <a:p>
            <a:pPr indent="0" lvl="0" marL="0" rtl="0" algn="l">
              <a:spcBef>
                <a:spcPts val="0"/>
              </a:spcBef>
              <a:spcAft>
                <a:spcPts val="0"/>
              </a:spcAft>
              <a:buNone/>
            </a:pPr>
            <a:r>
              <a:rPr lang="en"/>
              <a:t>While what students are spending on course materials appears to be declining, it’s not clear why. It could be because of the increase of inclusive access (which they probably are unaware of), it could be because they are purchasing fewer and fewer books, or it could be that course materials are decreasing in cost. </a:t>
            </a:r>
            <a:endParaRPr/>
          </a:p>
          <a:p>
            <a:pPr indent="0" lvl="0" marL="0" rtl="0" algn="l">
              <a:spcBef>
                <a:spcPts val="0"/>
              </a:spcBef>
              <a:spcAft>
                <a:spcPts val="0"/>
              </a:spcAft>
              <a:buNone/>
            </a:pPr>
            <a:r>
              <a:rPr lang="en"/>
              <a:t>Consider localizing left-hand side of slide and actually find out cost of materials at individual schools by Googling Cost of Attendance and name of school. Then insert animation to show general and then specific cost.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3" name="Shape 603"/>
        <p:cNvGrpSpPr/>
        <p:nvPr/>
      </p:nvGrpSpPr>
      <p:grpSpPr>
        <a:xfrm>
          <a:off x="0" y="0"/>
          <a:ext cx="0" cy="0"/>
          <a:chOff x="0" y="0"/>
          <a:chExt cx="0" cy="0"/>
        </a:xfrm>
      </p:grpSpPr>
      <p:sp>
        <p:nvSpPr>
          <p:cNvPr id="604" name="Google Shape;604;g5ade4e923e_0_1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5" name="Google Shape;605;g5ade4e923e_0_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section explores the ways students cope with the high costs and the academic risk, and the academic impact that those actions have.</a:t>
            </a:r>
            <a:endParaRPr b="0" i="0" sz="1100" u="none" cap="none" strike="noStrike">
              <a:solidFill>
                <a:schemeClr val="dk1"/>
              </a:solidFill>
              <a:latin typeface="Arial"/>
              <a:ea typeface="Arial"/>
              <a:cs typeface="Arial"/>
              <a:sym typeface="Arial"/>
            </a:endParaRPr>
          </a:p>
        </p:txBody>
      </p:sp>
      <p:sp>
        <p:nvSpPr>
          <p:cNvPr id="606" name="Google Shape;606;g5ade4e923e_0_120: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0" name="Shape 610"/>
        <p:cNvGrpSpPr/>
        <p:nvPr/>
      </p:nvGrpSpPr>
      <p:grpSpPr>
        <a:xfrm>
          <a:off x="0" y="0"/>
          <a:ext cx="0" cy="0"/>
          <a:chOff x="0" y="0"/>
          <a:chExt cx="0" cy="0"/>
        </a:xfrm>
      </p:grpSpPr>
      <p:sp>
        <p:nvSpPr>
          <p:cNvPr id="611" name="Google Shape;611;g5ade4e923e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g5ade4e923e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6" name="Shape 616"/>
        <p:cNvGrpSpPr/>
        <p:nvPr/>
      </p:nvGrpSpPr>
      <p:grpSpPr>
        <a:xfrm>
          <a:off x="0" y="0"/>
          <a:ext cx="0" cy="0"/>
          <a:chOff x="0" y="0"/>
          <a:chExt cx="0" cy="0"/>
        </a:xfrm>
      </p:grpSpPr>
      <p:sp>
        <p:nvSpPr>
          <p:cNvPr id="617" name="Google Shape;617;g5ade4e923e_0_1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8" name="Google Shape;618;g5ade4e923e_0_1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slide is the key slide in making the point that cost is having an academic impact.</a:t>
            </a:r>
            <a:endParaRPr b="0" i="0" sz="11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1100"/>
              <a:buFont typeface="Arial"/>
              <a:buChar char="●"/>
            </a:pPr>
            <a:r>
              <a:rPr lang="en" u="sng">
                <a:solidFill>
                  <a:schemeClr val="hlink"/>
                </a:solidFill>
                <a:hlinkClick r:id="rId2"/>
              </a:rPr>
              <a:t>https://dlss.flvc.org/documents/210036/1314923/2018+Student+Textbook+and+Course+Materials+Survey+Report+--+FINAL+VERSION+--+20190308.pdf/07478d85-89c2-3742-209a-9cc5df8cd7ea</a:t>
            </a:r>
            <a:endParaRPr/>
          </a:p>
        </p:txBody>
      </p:sp>
      <p:sp>
        <p:nvSpPr>
          <p:cNvPr id="619" name="Google Shape;619;g5ade4e923e_0_131: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3" name="Shape 623"/>
        <p:cNvGrpSpPr/>
        <p:nvPr/>
      </p:nvGrpSpPr>
      <p:grpSpPr>
        <a:xfrm>
          <a:off x="0" y="0"/>
          <a:ext cx="0" cy="0"/>
          <a:chOff x="0" y="0"/>
          <a:chExt cx="0" cy="0"/>
        </a:xfrm>
      </p:grpSpPr>
      <p:sp>
        <p:nvSpPr>
          <p:cNvPr id="624" name="Google Shape;624;g5ade4e923e_0_1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5" name="Google Shape;625;g5ade4e923e_0_1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Ask them if they’re depressed yet. ☺ This is the end of defining the problem.</a:t>
            </a:r>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I typically ask what would solve this problem – what would make all the percentages on slide 22 go to 0%? Eventually, someone will say “free textbooks”. Ask the question “but how could a textbook be free? They typically cost hundreds of thousands of dollars to create.” Let’s look at a simplified explanation of the business model…</a:t>
            </a:r>
            <a:endParaRPr b="0" i="0" sz="1100" u="none" cap="none" strike="noStrike">
              <a:solidFill>
                <a:schemeClr val="dk1"/>
              </a:solidFill>
              <a:latin typeface="Arial"/>
              <a:ea typeface="Arial"/>
              <a:cs typeface="Arial"/>
              <a:sym typeface="Arial"/>
            </a:endParaRPr>
          </a:p>
        </p:txBody>
      </p:sp>
      <p:sp>
        <p:nvSpPr>
          <p:cNvPr id="626" name="Google Shape;626;g5ade4e923e_0_137: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8" name="Shape 628"/>
        <p:cNvGrpSpPr/>
        <p:nvPr/>
      </p:nvGrpSpPr>
      <p:grpSpPr>
        <a:xfrm>
          <a:off x="0" y="0"/>
          <a:ext cx="0" cy="0"/>
          <a:chOff x="0" y="0"/>
          <a:chExt cx="0" cy="0"/>
        </a:xfrm>
      </p:grpSpPr>
      <p:sp>
        <p:nvSpPr>
          <p:cNvPr id="629" name="Google Shape;629;g5ade4e923e_0_1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0" name="Google Shape;630;g5ade4e923e_0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slide is the key slide in making the point that cost is having an academic impact.</a:t>
            </a:r>
            <a:endParaRPr b="0" i="0" sz="11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1100"/>
              <a:buFont typeface="Arial"/>
              <a:buChar char="●"/>
            </a:pPr>
            <a:r>
              <a:rPr lang="en" u="sng">
                <a:solidFill>
                  <a:schemeClr val="hlink"/>
                </a:solidFill>
                <a:hlinkClick r:id="rId2"/>
              </a:rPr>
              <a:t>https://dlss.flvc.org/documents/210036/1314923/2018+Student+Textbook+and+Course+Materials+Survey+Report+--+FINAL+VERSION+--+20190308.pdf/07478d85-89c2-3742-209a-9cc5df8cd7ea</a:t>
            </a:r>
            <a:endParaRPr/>
          </a:p>
        </p:txBody>
      </p:sp>
      <p:sp>
        <p:nvSpPr>
          <p:cNvPr id="631" name="Google Shape;631;g5ade4e923e_0_152: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5" name="Shape 635"/>
        <p:cNvGrpSpPr/>
        <p:nvPr/>
      </p:nvGrpSpPr>
      <p:grpSpPr>
        <a:xfrm>
          <a:off x="0" y="0"/>
          <a:ext cx="0" cy="0"/>
          <a:chOff x="0" y="0"/>
          <a:chExt cx="0" cy="0"/>
        </a:xfrm>
      </p:grpSpPr>
      <p:sp>
        <p:nvSpPr>
          <p:cNvPr id="636" name="Google Shape;636;g5ade4e923e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5ade4e923e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0" name="Shape 680"/>
        <p:cNvGrpSpPr/>
        <p:nvPr/>
      </p:nvGrpSpPr>
      <p:grpSpPr>
        <a:xfrm>
          <a:off x="0" y="0"/>
          <a:ext cx="0" cy="0"/>
          <a:chOff x="0" y="0"/>
          <a:chExt cx="0" cy="0"/>
        </a:xfrm>
      </p:grpSpPr>
      <p:sp>
        <p:nvSpPr>
          <p:cNvPr id="681" name="Google Shape;681;g5ade4e923e_0_20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2" name="Google Shape;682;g5ade4e923e_0_2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Some example books from (1) Portland State University, and (2) SUNY – funded by the institutions</a:t>
            </a:r>
            <a:endParaRPr b="0" i="0" sz="1100" u="none" cap="none" strike="noStrike">
              <a:solidFill>
                <a:schemeClr val="dk1"/>
              </a:solidFill>
              <a:latin typeface="Arial"/>
              <a:ea typeface="Arial"/>
              <a:cs typeface="Arial"/>
              <a:sym typeface="Arial"/>
            </a:endParaRPr>
          </a:p>
        </p:txBody>
      </p:sp>
      <p:sp>
        <p:nvSpPr>
          <p:cNvPr id="683" name="Google Shape;683;g5ade4e923e_0_202: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8" name="Shape 688"/>
        <p:cNvGrpSpPr/>
        <p:nvPr/>
      </p:nvGrpSpPr>
      <p:grpSpPr>
        <a:xfrm>
          <a:off x="0" y="0"/>
          <a:ext cx="0" cy="0"/>
          <a:chOff x="0" y="0"/>
          <a:chExt cx="0" cy="0"/>
        </a:xfrm>
      </p:grpSpPr>
      <p:sp>
        <p:nvSpPr>
          <p:cNvPr id="689" name="Google Shape;689;g5ade4e923e_0_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5ade4e923e_0_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4" name="Shape 694"/>
        <p:cNvGrpSpPr/>
        <p:nvPr/>
      </p:nvGrpSpPr>
      <p:grpSpPr>
        <a:xfrm>
          <a:off x="0" y="0"/>
          <a:ext cx="0" cy="0"/>
          <a:chOff x="0" y="0"/>
          <a:chExt cx="0" cy="0"/>
        </a:xfrm>
      </p:grpSpPr>
      <p:sp>
        <p:nvSpPr>
          <p:cNvPr id="695" name="Google Shape;695;g5ade4e923e_0_2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6" name="Google Shape;696;g5ade4e923e_0_2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OpenStax (Rice University) – funded by foundations</a:t>
            </a:r>
            <a:endParaRPr/>
          </a:p>
        </p:txBody>
      </p:sp>
      <p:sp>
        <p:nvSpPr>
          <p:cNvPr id="697" name="Google Shape;697;g5ade4e923e_0_214: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0" name="Shape 700"/>
        <p:cNvGrpSpPr/>
        <p:nvPr/>
      </p:nvGrpSpPr>
      <p:grpSpPr>
        <a:xfrm>
          <a:off x="0" y="0"/>
          <a:ext cx="0" cy="0"/>
          <a:chOff x="0" y="0"/>
          <a:chExt cx="0" cy="0"/>
        </a:xfrm>
      </p:grpSpPr>
      <p:sp>
        <p:nvSpPr>
          <p:cNvPr id="701" name="Google Shape;701;g5ade4e923e_0_2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2" name="Google Shape;702;g5ade4e923e_0_2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CALI is funded by “just about every law school in the country” and they update these books annually. – funded by members.</a:t>
            </a:r>
            <a:endParaRPr b="0" i="0" sz="1100" u="none" cap="none" strike="noStrike">
              <a:solidFill>
                <a:schemeClr val="dk1"/>
              </a:solidFill>
              <a:latin typeface="Arial"/>
              <a:ea typeface="Arial"/>
              <a:cs typeface="Arial"/>
              <a:sym typeface="Arial"/>
            </a:endParaRPr>
          </a:p>
        </p:txBody>
      </p:sp>
      <p:sp>
        <p:nvSpPr>
          <p:cNvPr id="703" name="Google Shape;703;g5ade4e923e_0_219: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6" name="Shape 706"/>
        <p:cNvGrpSpPr/>
        <p:nvPr/>
      </p:nvGrpSpPr>
      <p:grpSpPr>
        <a:xfrm>
          <a:off x="0" y="0"/>
          <a:ext cx="0" cy="0"/>
          <a:chOff x="0" y="0"/>
          <a:chExt cx="0" cy="0"/>
        </a:xfrm>
      </p:grpSpPr>
      <p:sp>
        <p:nvSpPr>
          <p:cNvPr id="707" name="Google Shape;707;g5ade4e923e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5ade4e923e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9" name="Shape 749"/>
        <p:cNvGrpSpPr/>
        <p:nvPr/>
      </p:nvGrpSpPr>
      <p:grpSpPr>
        <a:xfrm>
          <a:off x="0" y="0"/>
          <a:ext cx="0" cy="0"/>
          <a:chOff x="0" y="0"/>
          <a:chExt cx="0" cy="0"/>
        </a:xfrm>
      </p:grpSpPr>
      <p:sp>
        <p:nvSpPr>
          <p:cNvPr id="750" name="Google Shape;750;g5ade4e923e_0_2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1" name="Google Shape;751;g5ade4e923e_0_2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Acknowledge that copyright law is extremely important. Then note that it wasn’t intended to help people who want to share. So it isn’t sufficient in this case. We need …</a:t>
            </a:r>
            <a:endParaRPr b="0" i="0" sz="1100" u="none" cap="none" strike="noStrike">
              <a:solidFill>
                <a:schemeClr val="dk1"/>
              </a:solidFill>
              <a:latin typeface="Arial"/>
              <a:ea typeface="Arial"/>
              <a:cs typeface="Arial"/>
              <a:sym typeface="Arial"/>
            </a:endParaRPr>
          </a:p>
        </p:txBody>
      </p:sp>
      <p:sp>
        <p:nvSpPr>
          <p:cNvPr id="752" name="Google Shape;752;g5ade4e923e_0_266: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5" name="Shape 755"/>
        <p:cNvGrpSpPr/>
        <p:nvPr/>
      </p:nvGrpSpPr>
      <p:grpSpPr>
        <a:xfrm>
          <a:off x="0" y="0"/>
          <a:ext cx="0" cy="0"/>
          <a:chOff x="0" y="0"/>
          <a:chExt cx="0" cy="0"/>
        </a:xfrm>
      </p:grpSpPr>
      <p:sp>
        <p:nvSpPr>
          <p:cNvPr id="756" name="Google Shape;756;g5ade4e923e_0_27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7" name="Google Shape;757;g5ade4e923e_0_2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 the Creative Commons. The CC is a nonprofit that created licenses to help people who want to share intellectual proerty.</a:t>
            </a:r>
            <a:endParaRPr b="0" i="0" sz="1100" u="none" cap="none" strike="noStrike">
              <a:solidFill>
                <a:schemeClr val="dk1"/>
              </a:solidFill>
              <a:latin typeface="Arial"/>
              <a:ea typeface="Arial"/>
              <a:cs typeface="Arial"/>
              <a:sym typeface="Arial"/>
            </a:endParaRPr>
          </a:p>
        </p:txBody>
      </p:sp>
      <p:sp>
        <p:nvSpPr>
          <p:cNvPr id="758" name="Google Shape;758;g5ade4e923e_0_271: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1" name="Shape 761"/>
        <p:cNvGrpSpPr/>
        <p:nvPr/>
      </p:nvGrpSpPr>
      <p:grpSpPr>
        <a:xfrm>
          <a:off x="0" y="0"/>
          <a:ext cx="0" cy="0"/>
          <a:chOff x="0" y="0"/>
          <a:chExt cx="0" cy="0"/>
        </a:xfrm>
      </p:grpSpPr>
      <p:sp>
        <p:nvSpPr>
          <p:cNvPr id="762" name="Google Shape;762;g5ade4e923e_0_2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g5ade4e923e_0_2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9" name="Shape 769"/>
        <p:cNvGrpSpPr/>
        <p:nvPr/>
      </p:nvGrpSpPr>
      <p:grpSpPr>
        <a:xfrm>
          <a:off x="0" y="0"/>
          <a:ext cx="0" cy="0"/>
          <a:chOff x="0" y="0"/>
          <a:chExt cx="0" cy="0"/>
        </a:xfrm>
      </p:grpSpPr>
      <p:sp>
        <p:nvSpPr>
          <p:cNvPr id="770" name="Google Shape;770;g5ade4e923e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g5ade4e923e_0_2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4" name="Shape 774"/>
        <p:cNvGrpSpPr/>
        <p:nvPr/>
      </p:nvGrpSpPr>
      <p:grpSpPr>
        <a:xfrm>
          <a:off x="0" y="0"/>
          <a:ext cx="0" cy="0"/>
          <a:chOff x="0" y="0"/>
          <a:chExt cx="0" cy="0"/>
        </a:xfrm>
      </p:grpSpPr>
      <p:sp>
        <p:nvSpPr>
          <p:cNvPr id="775" name="Google Shape;775;g5ade4e923e_0_28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6" name="Google Shape;776;g5ade4e923e_0_2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The licenses allow for these things…</a:t>
            </a:r>
            <a:endParaRPr b="0" i="0" sz="1100" u="none" cap="none" strike="noStrike">
              <a:solidFill>
                <a:schemeClr val="dk1"/>
              </a:solidFill>
              <a:latin typeface="Arial"/>
              <a:ea typeface="Arial"/>
              <a:cs typeface="Arial"/>
              <a:sym typeface="Arial"/>
            </a:endParaRPr>
          </a:p>
        </p:txBody>
      </p:sp>
      <p:sp>
        <p:nvSpPr>
          <p:cNvPr id="777" name="Google Shape;777;g5ade4e923e_0_287: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1" name="Shape 781"/>
        <p:cNvGrpSpPr/>
        <p:nvPr/>
      </p:nvGrpSpPr>
      <p:grpSpPr>
        <a:xfrm>
          <a:off x="0" y="0"/>
          <a:ext cx="0" cy="0"/>
          <a:chOff x="0" y="0"/>
          <a:chExt cx="0" cy="0"/>
        </a:xfrm>
      </p:grpSpPr>
      <p:sp>
        <p:nvSpPr>
          <p:cNvPr id="782" name="Google Shape;782;g5ade4e923e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5ade4e923e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9" name="Shape 799"/>
        <p:cNvGrpSpPr/>
        <p:nvPr/>
      </p:nvGrpSpPr>
      <p:grpSpPr>
        <a:xfrm>
          <a:off x="0" y="0"/>
          <a:ext cx="0" cy="0"/>
          <a:chOff x="0" y="0"/>
          <a:chExt cx="0" cy="0"/>
        </a:xfrm>
      </p:grpSpPr>
      <p:sp>
        <p:nvSpPr>
          <p:cNvPr id="800" name="Google Shape;800;g5ade4e923e_0_3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1" name="Google Shape;801;g5ade4e923e_0_3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…give a brief overview of the four license components.</a:t>
            </a:r>
            <a:endParaRPr b="0" i="0" sz="1100" u="none" cap="none" strike="noStrike">
              <a:solidFill>
                <a:schemeClr val="dk1"/>
              </a:solidFill>
              <a:latin typeface="Arial"/>
              <a:ea typeface="Arial"/>
              <a:cs typeface="Arial"/>
              <a:sym typeface="Arial"/>
            </a:endParaRPr>
          </a:p>
        </p:txBody>
      </p:sp>
      <p:sp>
        <p:nvSpPr>
          <p:cNvPr id="802" name="Google Shape;802;g5ade4e923e_0_310: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5" name="Shape 805"/>
        <p:cNvGrpSpPr/>
        <p:nvPr/>
      </p:nvGrpSpPr>
      <p:grpSpPr>
        <a:xfrm>
          <a:off x="0" y="0"/>
          <a:ext cx="0" cy="0"/>
          <a:chOff x="0" y="0"/>
          <a:chExt cx="0" cy="0"/>
        </a:xfrm>
      </p:grpSpPr>
      <p:sp>
        <p:nvSpPr>
          <p:cNvPr id="806" name="Google Shape;806;g5ade4e923e_0_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7" name="Google Shape;807;g5ade4e923e_0_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These are the 6 CC licenses. Maybe even quiz them on one or two...</a:t>
            </a:r>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Note that these licenses are used in many places, but we often don’t notice...</a:t>
            </a:r>
            <a:endParaRPr b="0" i="0" sz="1100" u="none" cap="none" strike="noStrike">
              <a:solidFill>
                <a:schemeClr val="dk1"/>
              </a:solidFill>
              <a:latin typeface="Arial"/>
              <a:ea typeface="Arial"/>
              <a:cs typeface="Arial"/>
              <a:sym typeface="Arial"/>
            </a:endParaRPr>
          </a:p>
        </p:txBody>
      </p:sp>
      <p:sp>
        <p:nvSpPr>
          <p:cNvPr id="808" name="Google Shape;808;g5ade4e923e_0_315: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1" name="Shape 811"/>
        <p:cNvGrpSpPr/>
        <p:nvPr/>
      </p:nvGrpSpPr>
      <p:grpSpPr>
        <a:xfrm>
          <a:off x="0" y="0"/>
          <a:ext cx="0" cy="0"/>
          <a:chOff x="0" y="0"/>
          <a:chExt cx="0" cy="0"/>
        </a:xfrm>
      </p:grpSpPr>
      <p:sp>
        <p:nvSpPr>
          <p:cNvPr id="812" name="Google Shape;812;g5ade4e923e_0_3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3" name="Google Shape;813;g5ade4e923e_0_3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MIT Open Courseware</a:t>
            </a:r>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is a screenshot from an OCW page – there was a video above. Note the license.</a:t>
            </a:r>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MIT wants you to use it, and here are their terms: (BY NC SA). Ask what that means.</a:t>
            </a:r>
            <a:endParaRPr b="0" i="0" sz="1100" u="none" cap="none" strike="noStrike">
              <a:solidFill>
                <a:schemeClr val="dk1"/>
              </a:solidFill>
              <a:latin typeface="Arial"/>
              <a:ea typeface="Arial"/>
              <a:cs typeface="Arial"/>
              <a:sym typeface="Arial"/>
            </a:endParaRPr>
          </a:p>
        </p:txBody>
      </p:sp>
      <p:sp>
        <p:nvSpPr>
          <p:cNvPr id="814" name="Google Shape;814;g5ade4e923e_0_320: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7" name="Shape 817"/>
        <p:cNvGrpSpPr/>
        <p:nvPr/>
      </p:nvGrpSpPr>
      <p:grpSpPr>
        <a:xfrm>
          <a:off x="0" y="0"/>
          <a:ext cx="0" cy="0"/>
          <a:chOff x="0" y="0"/>
          <a:chExt cx="0" cy="0"/>
        </a:xfrm>
      </p:grpSpPr>
      <p:sp>
        <p:nvSpPr>
          <p:cNvPr id="818" name="Google Shape;818;g5ade4e923e_0_3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9" name="Google Shape;819;g5ade4e923e_0_3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TED Talks: BY NC ND</a:t>
            </a:r>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Ask what that means.</a:t>
            </a:r>
            <a:endParaRPr/>
          </a:p>
        </p:txBody>
      </p:sp>
      <p:sp>
        <p:nvSpPr>
          <p:cNvPr id="820" name="Google Shape;820;g5ade4e923e_0_325: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3" name="Shape 823"/>
        <p:cNvGrpSpPr/>
        <p:nvPr/>
      </p:nvGrpSpPr>
      <p:grpSpPr>
        <a:xfrm>
          <a:off x="0" y="0"/>
          <a:ext cx="0" cy="0"/>
          <a:chOff x="0" y="0"/>
          <a:chExt cx="0" cy="0"/>
        </a:xfrm>
      </p:grpSpPr>
      <p:sp>
        <p:nvSpPr>
          <p:cNvPr id="824" name="Google Shape;824;g5ade4e923e_0_33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5" name="Google Shape;825;g5ade4e923e_0_3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So, that’s what a CC license is for…</a:t>
            </a:r>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Don’t get too bogged down in scenarios of CC remixing, etc. Tell them that this is just an overview.</a:t>
            </a:r>
            <a:endParaRPr b="0" i="0" sz="1100" u="none" cap="none" strike="noStrike">
              <a:solidFill>
                <a:schemeClr val="dk1"/>
              </a:solidFill>
              <a:latin typeface="Arial"/>
              <a:ea typeface="Arial"/>
              <a:cs typeface="Arial"/>
              <a:sym typeface="Arial"/>
            </a:endParaRPr>
          </a:p>
        </p:txBody>
      </p:sp>
      <p:sp>
        <p:nvSpPr>
          <p:cNvPr id="826" name="Google Shape;826;g5ade4e923e_0_330: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9" name="Shape 829"/>
        <p:cNvGrpSpPr/>
        <p:nvPr/>
      </p:nvGrpSpPr>
      <p:grpSpPr>
        <a:xfrm>
          <a:off x="0" y="0"/>
          <a:ext cx="0" cy="0"/>
          <a:chOff x="0" y="0"/>
          <a:chExt cx="0" cy="0"/>
        </a:xfrm>
      </p:grpSpPr>
      <p:sp>
        <p:nvSpPr>
          <p:cNvPr id="830" name="Google Shape;830;g5ade4e923e_0_3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1" name="Google Shape;831;g5ade4e923e_0_3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So, an open textbook (possibly the first time the term “open textbook” is used) is a textbook with a CC license – it’s free and you can do all the things on slide 43.</a:t>
            </a:r>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Here’s an example. Note the ancillary materials. Note that they shouldn’t assume that an open textbook doesn’t have them – some do and some don’t (just like commercial textbooks)</a:t>
            </a:r>
            <a:endParaRPr b="0" i="0" sz="1100" u="none" cap="none" strike="noStrike">
              <a:solidFill>
                <a:schemeClr val="dk1"/>
              </a:solidFill>
              <a:latin typeface="Arial"/>
              <a:ea typeface="Arial"/>
              <a:cs typeface="Arial"/>
              <a:sym typeface="Arial"/>
            </a:endParaRPr>
          </a:p>
        </p:txBody>
      </p:sp>
      <p:sp>
        <p:nvSpPr>
          <p:cNvPr id="832" name="Google Shape;832;g5ade4e923e_0_335: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36" name="Shape 836"/>
        <p:cNvGrpSpPr/>
        <p:nvPr/>
      </p:nvGrpSpPr>
      <p:grpSpPr>
        <a:xfrm>
          <a:off x="0" y="0"/>
          <a:ext cx="0" cy="0"/>
          <a:chOff x="0" y="0"/>
          <a:chExt cx="0" cy="0"/>
        </a:xfrm>
      </p:grpSpPr>
      <p:sp>
        <p:nvSpPr>
          <p:cNvPr id="837" name="Google Shape;837;g5ade4e923e_0_34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38" name="Google Shape;838;g5ade4e923e_0_34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section is about credibility. The OTL is a collection of open textbooks to make it easy to find them, but we also are asking faculty to write reviews…</a:t>
            </a:r>
            <a:endParaRPr b="0" i="0" sz="1100" u="none" cap="none" strike="noStrike">
              <a:solidFill>
                <a:schemeClr val="dk1"/>
              </a:solidFill>
              <a:latin typeface="Arial"/>
              <a:ea typeface="Arial"/>
              <a:cs typeface="Arial"/>
              <a:sym typeface="Arial"/>
            </a:endParaRPr>
          </a:p>
        </p:txBody>
      </p:sp>
      <p:sp>
        <p:nvSpPr>
          <p:cNvPr id="839" name="Google Shape;839;g5ade4e923e_0_341: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3" name="Shape 843"/>
        <p:cNvGrpSpPr/>
        <p:nvPr/>
      </p:nvGrpSpPr>
      <p:grpSpPr>
        <a:xfrm>
          <a:off x="0" y="0"/>
          <a:ext cx="0" cy="0"/>
          <a:chOff x="0" y="0"/>
          <a:chExt cx="0" cy="0"/>
        </a:xfrm>
      </p:grpSpPr>
      <p:sp>
        <p:nvSpPr>
          <p:cNvPr id="844" name="Google Shape;844;g5ade4e923e_0_34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5" name="Google Shape;845;g5ade4e923e_0_3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rPr lang="en"/>
              <a:t>Remember, OTN focuses on HONEST reviews, not seeking “good” reviews. Even if a text doesn’t live up to expectations, and honest review will tell faculty where things can be improved… or possibly… remixed or authored.</a:t>
            </a:r>
            <a:endParaRPr b="0" i="0" sz="1100" u="none" cap="none" strike="noStrike">
              <a:solidFill>
                <a:schemeClr val="dk1"/>
              </a:solidFill>
              <a:latin typeface="Arial"/>
              <a:ea typeface="Arial"/>
              <a:cs typeface="Arial"/>
              <a:sym typeface="Arial"/>
            </a:endParaRPr>
          </a:p>
        </p:txBody>
      </p:sp>
      <p:sp>
        <p:nvSpPr>
          <p:cNvPr id="846" name="Google Shape;846;g5ade4e923e_0_347: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9" name="Shape 849"/>
        <p:cNvGrpSpPr/>
        <p:nvPr/>
      </p:nvGrpSpPr>
      <p:grpSpPr>
        <a:xfrm>
          <a:off x="0" y="0"/>
          <a:ext cx="0" cy="0"/>
          <a:chOff x="0" y="0"/>
          <a:chExt cx="0" cy="0"/>
        </a:xfrm>
      </p:grpSpPr>
      <p:sp>
        <p:nvSpPr>
          <p:cNvPr id="850" name="Google Shape;850;g5ade4e923e_0_3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1" name="Google Shape;851;g5ade4e923e_0_3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Colvard, N., Watson, C., Park, H. (2018, July) The Impact of Open Educational Resources on Various Student Success Metrics. Retrieved from </a:t>
            </a:r>
            <a:r>
              <a:rPr b="0" i="0" lang="en" sz="1100" u="sng" cap="none" strike="noStrike">
                <a:solidFill>
                  <a:schemeClr val="hlink"/>
                </a:solidFill>
                <a:latin typeface="Arial"/>
                <a:ea typeface="Arial"/>
                <a:cs typeface="Arial"/>
                <a:sym typeface="Arial"/>
                <a:hlinkClick r:id="rId2"/>
              </a:rPr>
              <a:t>http://www.isetl.org/ijtlhe/pdf/IJTLHE3386.pdf</a:t>
            </a:r>
            <a:endParaRPr/>
          </a:p>
          <a:p>
            <a:pPr indent="0" lvl="0" marL="0" marR="0" rtl="0" algn="l">
              <a:spcBef>
                <a:spcPts val="0"/>
              </a:spcBef>
              <a:spcAft>
                <a:spcPts val="0"/>
              </a:spcAft>
              <a:buClr>
                <a:schemeClr val="dk1"/>
              </a:buClr>
              <a:buSzPts val="1100"/>
              <a:buFont typeface="Arial"/>
              <a:buNone/>
            </a:pPr>
            <a:r>
              <a:t/>
            </a:r>
            <a:endParaRPr/>
          </a:p>
          <a:p>
            <a:pPr indent="0" lvl="0" marL="0" marR="0" rtl="0" algn="l">
              <a:spcBef>
                <a:spcPts val="0"/>
              </a:spcBef>
              <a:spcAft>
                <a:spcPts val="0"/>
              </a:spcAft>
              <a:buClr>
                <a:schemeClr val="dk1"/>
              </a:buClr>
              <a:buSzPts val="1100"/>
              <a:buFont typeface="Arial"/>
              <a:buNone/>
            </a:pPr>
            <a:r>
              <a:rPr lang="en"/>
              <a:t>This article reports the results of a large</a:t>
            </a:r>
            <a:r>
              <a:rPr lang="en" sz="1000"/>
              <a:t>-scale study (21,822 students) regarding the impact of course-level faculty adoption of Open Educational Resources (OER).</a:t>
            </a:r>
            <a:endParaRPr sz="1000"/>
          </a:p>
          <a:p>
            <a:pPr indent="0" lvl="0" marL="0" marR="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6" name="Shape 876"/>
        <p:cNvGrpSpPr/>
        <p:nvPr/>
      </p:nvGrpSpPr>
      <p:grpSpPr>
        <a:xfrm>
          <a:off x="0" y="0"/>
          <a:ext cx="0" cy="0"/>
          <a:chOff x="0" y="0"/>
          <a:chExt cx="0" cy="0"/>
        </a:xfrm>
      </p:grpSpPr>
      <p:sp>
        <p:nvSpPr>
          <p:cNvPr id="877" name="Google Shape;877;g5ade4e923e_0_3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8" name="Google Shape;878;g5ade4e923e_0_37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Not that many people know that United Nations’ Universal Declaration of Human Rights actually has language embedded within it concerning the importance of equal access to higher education (A26).</a:t>
            </a:r>
            <a:endParaRPr b="0" i="0" sz="11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1" i="0" lang="en" sz="1100" u="none" cap="none" strike="noStrike">
                <a:solidFill>
                  <a:schemeClr val="dk1"/>
                </a:solidFill>
                <a:latin typeface="Arial"/>
                <a:ea typeface="Arial"/>
                <a:cs typeface="Arial"/>
                <a:sym typeface="Arial"/>
              </a:rPr>
              <a:t>You might think of those people around the world.</a:t>
            </a:r>
            <a:r>
              <a:rPr b="0" i="0" lang="en" sz="1100" u="none" cap="none" strike="noStrike">
                <a:solidFill>
                  <a:schemeClr val="dk1"/>
                </a:solidFill>
                <a:latin typeface="Arial"/>
                <a:ea typeface="Arial"/>
                <a:cs typeface="Arial"/>
                <a:sym typeface="Arial"/>
              </a:rPr>
              <a:t> But no we are also talking about here in this country, where people who do not have equal access to higher ed.</a:t>
            </a:r>
            <a:endParaRPr b="0" i="0" sz="1100" u="none" cap="none" strike="noStrike">
              <a:solidFill>
                <a:schemeClr val="dk1"/>
              </a:solidFill>
              <a:latin typeface="Arial"/>
              <a:ea typeface="Arial"/>
              <a:cs typeface="Arial"/>
              <a:sym typeface="Arial"/>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1" i="0" lang="en" sz="1100" u="none" cap="none" strike="noStrike">
                <a:solidFill>
                  <a:schemeClr val="dk1"/>
                </a:solidFill>
                <a:latin typeface="Arial"/>
                <a:ea typeface="Arial"/>
                <a:cs typeface="Arial"/>
                <a:sym typeface="Arial"/>
              </a:rPr>
              <a:t>And we are talking about an issue that is much broader than just textbooks.</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 sz="1100" u="none" cap="none" strike="noStrike">
                <a:solidFill>
                  <a:schemeClr val="dk1"/>
                </a:solidFill>
                <a:latin typeface="Arial"/>
                <a:ea typeface="Arial"/>
                <a:cs typeface="Arial"/>
                <a:sym typeface="Arial"/>
              </a:rPr>
              <a:t>I am very pleased to be here and to have a chance to speak with you about issues that I think concern us all. When I think about the value and goals of higher education, I see a vehicle to unleash human potential, to help our students become both knowledgeable &amp; skillful, to become good global and good local citizens. I see a vehicle that has the potential to deliver us from social inequality. However, I also see that far too often higher education is structured in a way that only serves to reinforce social inequality.</a:t>
            </a:r>
            <a:endParaRPr/>
          </a:p>
        </p:txBody>
      </p:sp>
      <p:sp>
        <p:nvSpPr>
          <p:cNvPr id="879" name="Google Shape;879;g5ade4e923e_0_378: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3" name="Shape 883"/>
        <p:cNvGrpSpPr/>
        <p:nvPr/>
      </p:nvGrpSpPr>
      <p:grpSpPr>
        <a:xfrm>
          <a:off x="0" y="0"/>
          <a:ext cx="0" cy="0"/>
          <a:chOff x="0" y="0"/>
          <a:chExt cx="0" cy="0"/>
        </a:xfrm>
      </p:grpSpPr>
      <p:sp>
        <p:nvSpPr>
          <p:cNvPr id="884" name="Google Shape;884;g5ade4e923e_0_3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g5ade4e923e_0_3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9" name="Shape 889"/>
        <p:cNvGrpSpPr/>
        <p:nvPr/>
      </p:nvGrpSpPr>
      <p:grpSpPr>
        <a:xfrm>
          <a:off x="0" y="0"/>
          <a:ext cx="0" cy="0"/>
          <a:chOff x="0" y="0"/>
          <a:chExt cx="0" cy="0"/>
        </a:xfrm>
      </p:grpSpPr>
      <p:sp>
        <p:nvSpPr>
          <p:cNvPr id="890" name="Google Shape;890;g5ade4e923e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5ade4e923e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94" name="Shape 894"/>
        <p:cNvGrpSpPr/>
        <p:nvPr/>
      </p:nvGrpSpPr>
      <p:grpSpPr>
        <a:xfrm>
          <a:off x="0" y="0"/>
          <a:ext cx="0" cy="0"/>
          <a:chOff x="0" y="0"/>
          <a:chExt cx="0" cy="0"/>
        </a:xfrm>
      </p:grpSpPr>
      <p:sp>
        <p:nvSpPr>
          <p:cNvPr id="895" name="Google Shape;895;g5ade4e923e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6" name="Google Shape;896;g5ade4e923e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1" name="Shape 901"/>
        <p:cNvGrpSpPr/>
        <p:nvPr/>
      </p:nvGrpSpPr>
      <p:grpSpPr>
        <a:xfrm>
          <a:off x="0" y="0"/>
          <a:ext cx="0" cy="0"/>
          <a:chOff x="0" y="0"/>
          <a:chExt cx="0" cy="0"/>
        </a:xfrm>
      </p:grpSpPr>
      <p:sp>
        <p:nvSpPr>
          <p:cNvPr id="902" name="Google Shape;902;g5ade4e923e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3" name="Google Shape;903;g5ade4e923e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8" name="Shape 908"/>
        <p:cNvGrpSpPr/>
        <p:nvPr/>
      </p:nvGrpSpPr>
      <p:grpSpPr>
        <a:xfrm>
          <a:off x="0" y="0"/>
          <a:ext cx="0" cy="0"/>
          <a:chOff x="0" y="0"/>
          <a:chExt cx="0" cy="0"/>
        </a:xfrm>
      </p:grpSpPr>
      <p:sp>
        <p:nvSpPr>
          <p:cNvPr id="909" name="Google Shape;909;g5ade4e923e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0" name="Google Shape;910;g5ade4e923e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14" name="Shape 914"/>
        <p:cNvGrpSpPr/>
        <p:nvPr/>
      </p:nvGrpSpPr>
      <p:grpSpPr>
        <a:xfrm>
          <a:off x="0" y="0"/>
          <a:ext cx="0" cy="0"/>
          <a:chOff x="0" y="0"/>
          <a:chExt cx="0" cy="0"/>
        </a:xfrm>
      </p:grpSpPr>
      <p:sp>
        <p:nvSpPr>
          <p:cNvPr id="915" name="Google Shape;915;g5ade4e923e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5ade4e923e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1" name="Shape 921"/>
        <p:cNvGrpSpPr/>
        <p:nvPr/>
      </p:nvGrpSpPr>
      <p:grpSpPr>
        <a:xfrm>
          <a:off x="0" y="0"/>
          <a:ext cx="0" cy="0"/>
          <a:chOff x="0" y="0"/>
          <a:chExt cx="0" cy="0"/>
        </a:xfrm>
      </p:grpSpPr>
      <p:sp>
        <p:nvSpPr>
          <p:cNvPr id="922" name="Google Shape;922;g5ade4e923e_0_4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3" name="Google Shape;923;g5ade4e923e_0_4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8" name="Shape 928"/>
        <p:cNvGrpSpPr/>
        <p:nvPr/>
      </p:nvGrpSpPr>
      <p:grpSpPr>
        <a:xfrm>
          <a:off x="0" y="0"/>
          <a:ext cx="0" cy="0"/>
          <a:chOff x="0" y="0"/>
          <a:chExt cx="0" cy="0"/>
        </a:xfrm>
      </p:grpSpPr>
      <p:sp>
        <p:nvSpPr>
          <p:cNvPr id="929" name="Google Shape;929;g5ade4e923e_0_4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0" name="Google Shape;930;g5ade4e923e_0_4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is what they can do…</a:t>
            </a:r>
            <a:endParaRPr b="0" i="0" sz="1100" u="none" cap="none" strike="noStrike">
              <a:solidFill>
                <a:schemeClr val="dk1"/>
              </a:solidFill>
              <a:latin typeface="Arial"/>
              <a:ea typeface="Arial"/>
              <a:cs typeface="Arial"/>
              <a:sym typeface="Arial"/>
            </a:endParaRPr>
          </a:p>
        </p:txBody>
      </p:sp>
      <p:sp>
        <p:nvSpPr>
          <p:cNvPr id="931" name="Google Shape;931;g5ade4e923e_0_435: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34" name="Shape 934"/>
        <p:cNvGrpSpPr/>
        <p:nvPr/>
      </p:nvGrpSpPr>
      <p:grpSpPr>
        <a:xfrm>
          <a:off x="0" y="0"/>
          <a:ext cx="0" cy="0"/>
          <a:chOff x="0" y="0"/>
          <a:chExt cx="0" cy="0"/>
        </a:xfrm>
      </p:grpSpPr>
      <p:sp>
        <p:nvSpPr>
          <p:cNvPr id="935" name="Google Shape;935;g5ade4e923e_0_44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6" name="Google Shape;936;g5ade4e923e_0_4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This is what they can do…</a:t>
            </a:r>
            <a:endParaRPr b="0" i="0" sz="1100" u="none" cap="none" strike="noStrike">
              <a:solidFill>
                <a:schemeClr val="dk1"/>
              </a:solidFill>
              <a:latin typeface="Arial"/>
              <a:ea typeface="Arial"/>
              <a:cs typeface="Arial"/>
              <a:sym typeface="Arial"/>
            </a:endParaRPr>
          </a:p>
        </p:txBody>
      </p:sp>
      <p:sp>
        <p:nvSpPr>
          <p:cNvPr id="937" name="Google Shape;937;g5ade4e923e_0_440: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1" name="Shape 941"/>
        <p:cNvGrpSpPr/>
        <p:nvPr/>
      </p:nvGrpSpPr>
      <p:grpSpPr>
        <a:xfrm>
          <a:off x="0" y="0"/>
          <a:ext cx="0" cy="0"/>
          <a:chOff x="0" y="0"/>
          <a:chExt cx="0" cy="0"/>
        </a:xfrm>
      </p:grpSpPr>
      <p:sp>
        <p:nvSpPr>
          <p:cNvPr id="942" name="Google Shape;942;g5ade4e923e_0_4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3" name="Google Shape;943;g5ade4e923e_0_4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To make it clear that they are eligible for the stipend only if they do both of these things. They can put a check next to #1…</a:t>
            </a:r>
            <a:endParaRPr b="0" i="0" sz="1100" u="none" cap="none" strike="noStrike">
              <a:solidFill>
                <a:schemeClr val="dk1"/>
              </a:solidFill>
              <a:latin typeface="Arial"/>
              <a:ea typeface="Arial"/>
              <a:cs typeface="Arial"/>
              <a:sym typeface="Arial"/>
            </a:endParaRPr>
          </a:p>
        </p:txBody>
      </p:sp>
      <p:sp>
        <p:nvSpPr>
          <p:cNvPr id="944" name="Google Shape;944;g5ade4e923e_0_446: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48" name="Shape 948"/>
        <p:cNvGrpSpPr/>
        <p:nvPr/>
      </p:nvGrpSpPr>
      <p:grpSpPr>
        <a:xfrm>
          <a:off x="0" y="0"/>
          <a:ext cx="0" cy="0"/>
          <a:chOff x="0" y="0"/>
          <a:chExt cx="0" cy="0"/>
        </a:xfrm>
      </p:grpSpPr>
      <p:sp>
        <p:nvSpPr>
          <p:cNvPr id="949" name="Google Shape;949;g5ade4e923e_0_45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0" name="Google Shape;950;g5ade4e923e_0_4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Here’s the review process. The due date – typically about 6 weeks after the workshop - should be discussed with your hosts before the workshop. Ask the faculty if the due date works for them.</a:t>
            </a:r>
            <a:endParaRPr/>
          </a:p>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69850" lvl="0" marL="0" marR="0" rtl="0" algn="l">
              <a:spcBef>
                <a:spcPts val="0"/>
              </a:spcBef>
              <a:spcAft>
                <a:spcPts val="0"/>
              </a:spcAft>
              <a:buClr>
                <a:schemeClr val="dk1"/>
              </a:buClr>
              <a:buSzPts val="1100"/>
              <a:buFont typeface="Arial"/>
              <a:buChar char="●"/>
            </a:pPr>
            <a:r>
              <a:rPr b="0" i="0" lang="en" sz="1100" u="none" cap="none" strike="noStrike">
                <a:solidFill>
                  <a:schemeClr val="dk1"/>
                </a:solidFill>
                <a:latin typeface="Arial"/>
                <a:ea typeface="Arial"/>
                <a:cs typeface="Arial"/>
                <a:sym typeface="Arial"/>
              </a:rPr>
              <a:t>Note that the review will have it’s own open license so we can share their wisdom with other open textbook projects. Note that if you over-emphasize this, some people could get cold feet. Tell them that it’s not a big deal. ☺</a:t>
            </a:r>
            <a:endParaRPr b="0" i="0" sz="1100" u="none" cap="none" strike="noStrike">
              <a:solidFill>
                <a:schemeClr val="dk1"/>
              </a:solidFill>
              <a:latin typeface="Arial"/>
              <a:ea typeface="Arial"/>
              <a:cs typeface="Arial"/>
              <a:sym typeface="Arial"/>
            </a:endParaRPr>
          </a:p>
        </p:txBody>
      </p:sp>
      <p:sp>
        <p:nvSpPr>
          <p:cNvPr id="951" name="Google Shape;951;g5ade4e923e_0_452: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5" name="Shape 955"/>
        <p:cNvGrpSpPr/>
        <p:nvPr/>
      </p:nvGrpSpPr>
      <p:grpSpPr>
        <a:xfrm>
          <a:off x="0" y="0"/>
          <a:ext cx="0" cy="0"/>
          <a:chOff x="0" y="0"/>
          <a:chExt cx="0" cy="0"/>
        </a:xfrm>
      </p:grpSpPr>
      <p:sp>
        <p:nvSpPr>
          <p:cNvPr id="956" name="Google Shape;956;g5ade4e923e_0_45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7" name="Google Shape;957;g5ade4e923e_0_4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958" name="Google Shape;958;g5ade4e923e_0_458:notes"/>
          <p:cNvSpPr txBox="1"/>
          <p:nvPr>
            <p:ph idx="12" type="sldNum"/>
          </p:nvPr>
        </p:nvSpPr>
        <p:spPr>
          <a:xfrm>
            <a:off x="3884613" y="8685213"/>
            <a:ext cx="2971800" cy="457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jp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2.jp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jp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jp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jp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7.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8.jp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4.jp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5" name="Shape 55"/>
        <p:cNvGrpSpPr/>
        <p:nvPr/>
      </p:nvGrpSpPr>
      <p:grpSpPr>
        <a:xfrm>
          <a:off x="0" y="0"/>
          <a:ext cx="0" cy="0"/>
          <a:chOff x="0" y="0"/>
          <a:chExt cx="0" cy="0"/>
        </a:xfrm>
      </p:grpSpPr>
      <p:sp>
        <p:nvSpPr>
          <p:cNvPr id="56" name="Google Shape;56;p14"/>
          <p:cNvSpPr/>
          <p:nvPr/>
        </p:nvSpPr>
        <p:spPr>
          <a:xfrm>
            <a:off x="0" y="2395725"/>
            <a:ext cx="9144000" cy="2747700"/>
          </a:xfrm>
          <a:prstGeom prst="rect">
            <a:avLst/>
          </a:prstGeom>
          <a:solidFill>
            <a:srgbClr val="404041">
              <a:alpha val="4710"/>
            </a:srgbClr>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7" name="Google Shape;57;p14"/>
          <p:cNvPicPr preferRelativeResize="0"/>
          <p:nvPr/>
        </p:nvPicPr>
        <p:blipFill rotWithShape="1">
          <a:blip r:embed="rId2">
            <a:alphaModFix/>
          </a:blip>
          <a:srcRect b="0" l="0" r="0" t="0"/>
          <a:stretch/>
        </p:blipFill>
        <p:spPr>
          <a:xfrm>
            <a:off x="76200" y="105605"/>
            <a:ext cx="6336900" cy="1993500"/>
          </a:xfrm>
          <a:prstGeom prst="rect">
            <a:avLst/>
          </a:prstGeom>
          <a:noFill/>
          <a:ln>
            <a:noFill/>
          </a:ln>
        </p:spPr>
      </p:pic>
      <p:sp>
        <p:nvSpPr>
          <p:cNvPr id="58" name="Google Shape;58;p14"/>
          <p:cNvSpPr txBox="1"/>
          <p:nvPr>
            <p:ph type="title"/>
          </p:nvPr>
        </p:nvSpPr>
        <p:spPr>
          <a:xfrm>
            <a:off x="2037143" y="2544259"/>
            <a:ext cx="6457500" cy="10215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1"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Slide" type="title">
  <p:cSld name="TITLE">
    <p:spTree>
      <p:nvGrpSpPr>
        <p:cNvPr id="59" name="Shape 59"/>
        <p:cNvGrpSpPr/>
        <p:nvPr/>
      </p:nvGrpSpPr>
      <p:grpSpPr>
        <a:xfrm>
          <a:off x="0" y="0"/>
          <a:ext cx="0" cy="0"/>
          <a:chOff x="0" y="0"/>
          <a:chExt cx="0" cy="0"/>
        </a:xfrm>
      </p:grpSpPr>
      <p:sp>
        <p:nvSpPr>
          <p:cNvPr id="60" name="Google Shape;60;p15"/>
          <p:cNvSpPr/>
          <p:nvPr/>
        </p:nvSpPr>
        <p:spPr>
          <a:xfrm>
            <a:off x="5278050" y="210525"/>
            <a:ext cx="3657600" cy="4567800"/>
          </a:xfrm>
          <a:prstGeom prst="rect">
            <a:avLst/>
          </a:prstGeom>
          <a:gradFill>
            <a:gsLst>
              <a:gs pos="0">
                <a:srgbClr val="92278F"/>
              </a:gs>
              <a:gs pos="100000">
                <a:srgbClr val="EC2B8D"/>
              </a:gs>
            </a:gsLst>
            <a:lin ang="2700006"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61" name="Google Shape;61;p15"/>
          <p:cNvPicPr preferRelativeResize="0"/>
          <p:nvPr/>
        </p:nvPicPr>
        <p:blipFill rotWithShape="1">
          <a:blip r:embed="rId2">
            <a:alphaModFix/>
          </a:blip>
          <a:srcRect b="0" l="0" r="0" t="0"/>
          <a:stretch/>
        </p:blipFill>
        <p:spPr>
          <a:xfrm>
            <a:off x="350520" y="641972"/>
            <a:ext cx="4572000" cy="3380100"/>
          </a:xfrm>
          <a:prstGeom prst="rect">
            <a:avLst/>
          </a:prstGeom>
          <a:noFill/>
          <a:ln>
            <a:noFill/>
          </a:ln>
        </p:spPr>
      </p:pic>
      <p:sp>
        <p:nvSpPr>
          <p:cNvPr id="62" name="Google Shape;62;p15"/>
          <p:cNvSpPr txBox="1"/>
          <p:nvPr>
            <p:ph type="ctrTitle"/>
          </p:nvPr>
        </p:nvSpPr>
        <p:spPr>
          <a:xfrm>
            <a:off x="5463248" y="1458409"/>
            <a:ext cx="3333600" cy="16221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Font typeface="Avenir"/>
              <a:buNone/>
              <a:defRPr b="0" i="0" sz="3200" u="none" cap="none" strike="noStrike">
                <a:solidFill>
                  <a:schemeClr val="lt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63" name="Google Shape;63;p15"/>
          <p:cNvSpPr txBox="1"/>
          <p:nvPr>
            <p:ph idx="1" type="subTitle"/>
          </p:nvPr>
        </p:nvSpPr>
        <p:spPr>
          <a:xfrm>
            <a:off x="5463250" y="3321925"/>
            <a:ext cx="3333600" cy="1405500"/>
          </a:xfrm>
          <a:prstGeom prst="rect">
            <a:avLst/>
          </a:prstGeom>
          <a:noFill/>
          <a:ln>
            <a:noFill/>
          </a:ln>
        </p:spPr>
        <p:txBody>
          <a:bodyPr anchorCtr="0" anchor="t" bIns="91425" lIns="91425" spcFirstLastPara="1" rIns="91425" wrap="square" tIns="91425">
            <a:noAutofit/>
          </a:bodyPr>
          <a:lstStyle>
            <a:lvl1pPr indent="0" lvl="0" marL="0" marR="0" rtl="0" algn="l">
              <a:spcBef>
                <a:spcPts val="400"/>
              </a:spcBef>
              <a:spcAft>
                <a:spcPts val="0"/>
              </a:spcAft>
              <a:buClr>
                <a:srgbClr val="FCB040"/>
              </a:buClr>
              <a:buSzPts val="3200"/>
              <a:buFont typeface="Arial"/>
              <a:buNone/>
              <a:defRPr b="0" i="0" sz="2000" u="none" cap="none" strike="noStrike">
                <a:solidFill>
                  <a:schemeClr val="lt1"/>
                </a:solidFill>
                <a:latin typeface="Avenir"/>
                <a:ea typeface="Avenir"/>
                <a:cs typeface="Avenir"/>
                <a:sym typeface="Avenir"/>
              </a:defRPr>
            </a:lvl1pPr>
            <a:lvl2pPr indent="0" lvl="1" marL="457200" marR="0" rtl="0" algn="ctr">
              <a:spcBef>
                <a:spcPts val="560"/>
              </a:spcBef>
              <a:spcAft>
                <a:spcPts val="0"/>
              </a:spcAft>
              <a:buClr>
                <a:srgbClr val="FCB040"/>
              </a:buClr>
              <a:buSzPts val="2800"/>
              <a:buFont typeface="Arial"/>
              <a:buNone/>
              <a:defRPr b="0" i="0" sz="2800" u="none" cap="none" strike="noStrike">
                <a:solidFill>
                  <a:srgbClr val="888888"/>
                </a:solidFill>
                <a:latin typeface="Avenir"/>
                <a:ea typeface="Avenir"/>
                <a:cs typeface="Avenir"/>
                <a:sym typeface="Avenir"/>
              </a:defRPr>
            </a:lvl2pPr>
            <a:lvl3pPr indent="0" lvl="2" marL="914400" marR="0" rtl="0" algn="ctr">
              <a:spcBef>
                <a:spcPts val="480"/>
              </a:spcBef>
              <a:spcAft>
                <a:spcPts val="0"/>
              </a:spcAft>
              <a:buClr>
                <a:srgbClr val="FCB040"/>
              </a:buClr>
              <a:buSzPts val="2400"/>
              <a:buFont typeface="Arial"/>
              <a:buNone/>
              <a:defRPr b="0" i="0" sz="2400" u="none" cap="none" strike="noStrike">
                <a:solidFill>
                  <a:srgbClr val="888888"/>
                </a:solidFill>
                <a:latin typeface="Avenir"/>
                <a:ea typeface="Avenir"/>
                <a:cs typeface="Avenir"/>
                <a:sym typeface="Avenir"/>
              </a:defRPr>
            </a:lvl3pPr>
            <a:lvl4pPr indent="0" lvl="3" marL="1371600" marR="0" rtl="0" algn="ctr">
              <a:spcBef>
                <a:spcPts val="400"/>
              </a:spcBef>
              <a:spcAft>
                <a:spcPts val="0"/>
              </a:spcAft>
              <a:buClr>
                <a:srgbClr val="FCB040"/>
              </a:buClr>
              <a:buSzPts val="2000"/>
              <a:buFont typeface="Arial"/>
              <a:buNone/>
              <a:defRPr b="0" i="0" sz="2000" u="none" cap="none" strike="noStrike">
                <a:solidFill>
                  <a:srgbClr val="888888"/>
                </a:solidFill>
                <a:latin typeface="Avenir"/>
                <a:ea typeface="Avenir"/>
                <a:cs typeface="Avenir"/>
                <a:sym typeface="Avenir"/>
              </a:defRPr>
            </a:lvl4pPr>
            <a:lvl5pPr indent="0" lvl="4" marL="1828800" marR="0" rtl="0" algn="ctr">
              <a:spcBef>
                <a:spcPts val="400"/>
              </a:spcBef>
              <a:spcAft>
                <a:spcPts val="0"/>
              </a:spcAft>
              <a:buClr>
                <a:srgbClr val="FCB040"/>
              </a:buClr>
              <a:buSzPts val="2000"/>
              <a:buFont typeface="Arial"/>
              <a:buNone/>
              <a:defRPr b="0" i="0" sz="2000" u="none" cap="none" strike="noStrike">
                <a:solidFill>
                  <a:srgbClr val="888888"/>
                </a:solidFill>
                <a:latin typeface="Avenir"/>
                <a:ea typeface="Avenir"/>
                <a:cs typeface="Avenir"/>
                <a:sym typeface="Avenir"/>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p:cSld name="Title Slide">
    <p:spTree>
      <p:nvGrpSpPr>
        <p:cNvPr id="64" name="Shape 64"/>
        <p:cNvGrpSpPr/>
        <p:nvPr/>
      </p:nvGrpSpPr>
      <p:grpSpPr>
        <a:xfrm>
          <a:off x="0" y="0"/>
          <a:ext cx="0" cy="0"/>
          <a:chOff x="0" y="0"/>
          <a:chExt cx="0" cy="0"/>
        </a:xfrm>
      </p:grpSpPr>
      <p:sp>
        <p:nvSpPr>
          <p:cNvPr id="65" name="Google Shape;65;p16"/>
          <p:cNvSpPr txBox="1"/>
          <p:nvPr>
            <p:ph type="ctrTitle"/>
          </p:nvPr>
        </p:nvSpPr>
        <p:spPr>
          <a:xfrm>
            <a:off x="685800" y="3701349"/>
            <a:ext cx="7772400" cy="585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Clr>
                <a:srgbClr val="404041"/>
              </a:buClr>
              <a:buSzPts val="1400"/>
              <a:buFont typeface="Avenir"/>
              <a:buNone/>
              <a:defRPr b="0" i="0" sz="32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66" name="Google Shape;66;p16"/>
          <p:cNvSpPr txBox="1"/>
          <p:nvPr>
            <p:ph idx="1" type="subTitle"/>
          </p:nvPr>
        </p:nvSpPr>
        <p:spPr>
          <a:xfrm>
            <a:off x="1371600" y="4141726"/>
            <a:ext cx="6400800" cy="560700"/>
          </a:xfrm>
          <a:prstGeom prst="rect">
            <a:avLst/>
          </a:prstGeom>
          <a:noFill/>
          <a:ln>
            <a:noFill/>
          </a:ln>
        </p:spPr>
        <p:txBody>
          <a:bodyPr anchorCtr="0" anchor="t" bIns="91425" lIns="91425" spcFirstLastPara="1" rIns="91425" wrap="square" tIns="91425">
            <a:noAutofit/>
          </a:bodyPr>
          <a:lstStyle>
            <a:lvl1pPr indent="0" lvl="0" marL="0" marR="0" rtl="0" algn="ctr">
              <a:spcBef>
                <a:spcPts val="400"/>
              </a:spcBef>
              <a:spcAft>
                <a:spcPts val="0"/>
              </a:spcAft>
              <a:buClr>
                <a:srgbClr val="FCB040"/>
              </a:buClr>
              <a:buSzPts val="3200"/>
              <a:buFont typeface="Arial"/>
              <a:buNone/>
              <a:defRPr b="0" i="0" sz="2000" u="none" cap="none" strike="noStrike">
                <a:solidFill>
                  <a:srgbClr val="888888"/>
                </a:solidFill>
                <a:latin typeface="Avenir"/>
                <a:ea typeface="Avenir"/>
                <a:cs typeface="Avenir"/>
                <a:sym typeface="Avenir"/>
              </a:defRPr>
            </a:lvl1pPr>
            <a:lvl2pPr indent="0" lvl="1" marL="457200" marR="0" rtl="0" algn="ctr">
              <a:spcBef>
                <a:spcPts val="560"/>
              </a:spcBef>
              <a:spcAft>
                <a:spcPts val="0"/>
              </a:spcAft>
              <a:buClr>
                <a:srgbClr val="FCB040"/>
              </a:buClr>
              <a:buSzPts val="2800"/>
              <a:buFont typeface="Arial"/>
              <a:buNone/>
              <a:defRPr b="0" i="0" sz="2800" u="none" cap="none" strike="noStrike">
                <a:solidFill>
                  <a:srgbClr val="888888"/>
                </a:solidFill>
                <a:latin typeface="Avenir"/>
                <a:ea typeface="Avenir"/>
                <a:cs typeface="Avenir"/>
                <a:sym typeface="Avenir"/>
              </a:defRPr>
            </a:lvl2pPr>
            <a:lvl3pPr indent="0" lvl="2" marL="914400" marR="0" rtl="0" algn="ctr">
              <a:spcBef>
                <a:spcPts val="480"/>
              </a:spcBef>
              <a:spcAft>
                <a:spcPts val="0"/>
              </a:spcAft>
              <a:buClr>
                <a:srgbClr val="FCB040"/>
              </a:buClr>
              <a:buSzPts val="2400"/>
              <a:buFont typeface="Arial"/>
              <a:buNone/>
              <a:defRPr b="0" i="0" sz="2400" u="none" cap="none" strike="noStrike">
                <a:solidFill>
                  <a:srgbClr val="888888"/>
                </a:solidFill>
                <a:latin typeface="Avenir"/>
                <a:ea typeface="Avenir"/>
                <a:cs typeface="Avenir"/>
                <a:sym typeface="Avenir"/>
              </a:defRPr>
            </a:lvl3pPr>
            <a:lvl4pPr indent="0" lvl="3" marL="1371600" marR="0" rtl="0" algn="ctr">
              <a:spcBef>
                <a:spcPts val="400"/>
              </a:spcBef>
              <a:spcAft>
                <a:spcPts val="0"/>
              </a:spcAft>
              <a:buClr>
                <a:srgbClr val="FCB040"/>
              </a:buClr>
              <a:buSzPts val="2000"/>
              <a:buFont typeface="Arial"/>
              <a:buNone/>
              <a:defRPr b="0" i="0" sz="2000" u="none" cap="none" strike="noStrike">
                <a:solidFill>
                  <a:srgbClr val="888888"/>
                </a:solidFill>
                <a:latin typeface="Avenir"/>
                <a:ea typeface="Avenir"/>
                <a:cs typeface="Avenir"/>
                <a:sym typeface="Avenir"/>
              </a:defRPr>
            </a:lvl4pPr>
            <a:lvl5pPr indent="0" lvl="4" marL="1828800" marR="0" rtl="0" algn="ctr">
              <a:spcBef>
                <a:spcPts val="400"/>
              </a:spcBef>
              <a:spcAft>
                <a:spcPts val="0"/>
              </a:spcAft>
              <a:buClr>
                <a:srgbClr val="FCB040"/>
              </a:buClr>
              <a:buSzPts val="2000"/>
              <a:buFont typeface="Arial"/>
              <a:buNone/>
              <a:defRPr b="0" i="0" sz="2000" u="none" cap="none" strike="noStrike">
                <a:solidFill>
                  <a:srgbClr val="888888"/>
                </a:solidFill>
                <a:latin typeface="Avenir"/>
                <a:ea typeface="Avenir"/>
                <a:cs typeface="Avenir"/>
                <a:sym typeface="Avenir"/>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pic>
        <p:nvPicPr>
          <p:cNvPr id="67" name="Google Shape;67;p16"/>
          <p:cNvPicPr preferRelativeResize="0"/>
          <p:nvPr/>
        </p:nvPicPr>
        <p:blipFill rotWithShape="1">
          <a:blip r:embed="rId2">
            <a:alphaModFix/>
          </a:blip>
          <a:srcRect b="0" l="0" r="0" t="0"/>
          <a:stretch/>
        </p:blipFill>
        <p:spPr>
          <a:xfrm>
            <a:off x="2286000" y="163023"/>
            <a:ext cx="4572000" cy="3380100"/>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urple">
  <p:cSld name="1_Title - Center">
    <p:bg>
      <p:bgPr>
        <a:noFill/>
      </p:bgPr>
    </p:bg>
    <p:spTree>
      <p:nvGrpSpPr>
        <p:cNvPr id="68" name="Shape 68"/>
        <p:cNvGrpSpPr/>
        <p:nvPr/>
      </p:nvGrpSpPr>
      <p:grpSpPr>
        <a:xfrm>
          <a:off x="0" y="0"/>
          <a:ext cx="0" cy="0"/>
          <a:chOff x="0" y="0"/>
          <a:chExt cx="0" cy="0"/>
        </a:xfrm>
      </p:grpSpPr>
      <p:sp>
        <p:nvSpPr>
          <p:cNvPr id="69" name="Google Shape;69;p17"/>
          <p:cNvSpPr/>
          <p:nvPr/>
        </p:nvSpPr>
        <p:spPr>
          <a:xfrm>
            <a:off x="0" y="0"/>
            <a:ext cx="9144000" cy="5143500"/>
          </a:xfrm>
          <a:prstGeom prst="rect">
            <a:avLst/>
          </a:prstGeom>
          <a:gradFill>
            <a:gsLst>
              <a:gs pos="0">
                <a:srgbClr val="EC2B8D"/>
              </a:gs>
              <a:gs pos="100000">
                <a:srgbClr val="92278F"/>
              </a:gs>
            </a:gsLst>
            <a:lin ang="2700006"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7"/>
          <p:cNvSpPr txBox="1"/>
          <p:nvPr>
            <p:ph type="title"/>
          </p:nvPr>
        </p:nvSpPr>
        <p:spPr>
          <a:xfrm>
            <a:off x="353028" y="2110979"/>
            <a:ext cx="84378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Font typeface="Avenir"/>
              <a:buNone/>
              <a:defRPr b="0" i="0" sz="4000" u="none" cap="none" strike="noStrike">
                <a:solidFill>
                  <a:schemeClr val="lt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1" name="Google Shape;71;p17"/>
          <p:cNvSpPr txBox="1"/>
          <p:nvPr>
            <p:ph idx="1" type="body"/>
          </p:nvPr>
        </p:nvSpPr>
        <p:spPr>
          <a:xfrm>
            <a:off x="382588" y="4773309"/>
            <a:ext cx="7002600" cy="2892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00"/>
              </a:spcBef>
              <a:spcAft>
                <a:spcPts val="0"/>
              </a:spcAft>
              <a:buClr>
                <a:srgbClr val="FCB040"/>
              </a:buClr>
              <a:buSzPts val="3200"/>
              <a:buFont typeface="Arial"/>
              <a:buNone/>
              <a:defRPr b="1" i="0" sz="1000" u="none" cap="none" strike="noStrike">
                <a:solidFill>
                  <a:schemeClr val="lt1"/>
                </a:solidFill>
                <a:latin typeface="Avenir"/>
                <a:ea typeface="Avenir"/>
                <a:cs typeface="Avenir"/>
                <a:sym typeface="Avenir"/>
              </a:defRPr>
            </a:lvl1pPr>
            <a:lvl2pPr indent="-228600" lvl="1" marL="914400" marR="0" rtl="0" algn="l">
              <a:spcBef>
                <a:spcPts val="200"/>
              </a:spcBef>
              <a:spcAft>
                <a:spcPts val="0"/>
              </a:spcAft>
              <a:buClr>
                <a:srgbClr val="FCB040"/>
              </a:buClr>
              <a:buSzPts val="2800"/>
              <a:buFont typeface="Arial"/>
              <a:buNone/>
              <a:defRPr b="1" i="0" sz="1000" u="none" cap="none" strike="noStrike">
                <a:solidFill>
                  <a:schemeClr val="lt1"/>
                </a:solidFill>
                <a:latin typeface="Avenir"/>
                <a:ea typeface="Avenir"/>
                <a:cs typeface="Avenir"/>
                <a:sym typeface="Avenir"/>
              </a:defRPr>
            </a:lvl2pPr>
            <a:lvl3pPr indent="-228600" lvl="2" marL="1371600" marR="0" rtl="0" algn="l">
              <a:spcBef>
                <a:spcPts val="200"/>
              </a:spcBef>
              <a:spcAft>
                <a:spcPts val="0"/>
              </a:spcAft>
              <a:buClr>
                <a:srgbClr val="FCB040"/>
              </a:buClr>
              <a:buSzPts val="2400"/>
              <a:buFont typeface="Arial"/>
              <a:buNone/>
              <a:defRPr b="1" i="0" sz="1000" u="none" cap="none" strike="noStrike">
                <a:solidFill>
                  <a:schemeClr val="lt1"/>
                </a:solidFill>
                <a:latin typeface="Avenir"/>
                <a:ea typeface="Avenir"/>
                <a:cs typeface="Avenir"/>
                <a:sym typeface="Avenir"/>
              </a:defRPr>
            </a:lvl3pPr>
            <a:lvl4pPr indent="-228600" lvl="3" marL="1828800" marR="0" rtl="0" algn="l">
              <a:spcBef>
                <a:spcPts val="200"/>
              </a:spcBef>
              <a:spcAft>
                <a:spcPts val="0"/>
              </a:spcAft>
              <a:buClr>
                <a:srgbClr val="FCB040"/>
              </a:buClr>
              <a:buSzPts val="2000"/>
              <a:buFont typeface="Arial"/>
              <a:buNone/>
              <a:defRPr b="1" i="0" sz="1000" u="none" cap="none" strike="noStrike">
                <a:solidFill>
                  <a:schemeClr val="lt1"/>
                </a:solidFill>
                <a:latin typeface="Avenir"/>
                <a:ea typeface="Avenir"/>
                <a:cs typeface="Avenir"/>
                <a:sym typeface="Avenir"/>
              </a:defRPr>
            </a:lvl4pPr>
            <a:lvl5pPr indent="-228600" lvl="4" marL="2286000" marR="0" rtl="0" algn="l">
              <a:spcBef>
                <a:spcPts val="200"/>
              </a:spcBef>
              <a:spcAft>
                <a:spcPts val="0"/>
              </a:spcAft>
              <a:buClr>
                <a:srgbClr val="FCB040"/>
              </a:buClr>
              <a:buSzPts val="2000"/>
              <a:buFont typeface="Arial"/>
              <a:buNone/>
              <a:defRPr b="1" i="0" sz="1000" u="none" cap="none" strike="noStrike">
                <a:solidFill>
                  <a:schemeClr val="lt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 Logo" type="blank">
  <p:cSld name="BLANK">
    <p:spTree>
      <p:nvGrpSpPr>
        <p:cNvPr id="72" name="Shape 72"/>
        <p:cNvGrpSpPr/>
        <p:nvPr/>
      </p:nvGrpSpPr>
      <p:grpSpPr>
        <a:xfrm>
          <a:off x="0" y="0"/>
          <a:ext cx="0" cy="0"/>
          <a:chOff x="0" y="0"/>
          <a:chExt cx="0" cy="0"/>
        </a:xfrm>
      </p:grpSpPr>
      <p:pic>
        <p:nvPicPr>
          <p:cNvPr id="73" name="Google Shape;73;p18"/>
          <p:cNvPicPr preferRelativeResize="0"/>
          <p:nvPr/>
        </p:nvPicPr>
        <p:blipFill rotWithShape="1">
          <a:blip r:embed="rId2">
            <a:alphaModFix/>
          </a:blip>
          <a:srcRect b="0" l="0" r="0" t="0"/>
          <a:stretch/>
        </p:blipFill>
        <p:spPr>
          <a:xfrm>
            <a:off x="185057" y="99844"/>
            <a:ext cx="1028700" cy="1028700"/>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p:cSld name="CUSTOM">
    <p:spTree>
      <p:nvGrpSpPr>
        <p:cNvPr id="74" name="Shape 74"/>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range">
  <p:cSld name="Title - Center">
    <p:bg>
      <p:bgPr>
        <a:noFill/>
      </p:bgPr>
    </p:bg>
    <p:spTree>
      <p:nvGrpSpPr>
        <p:cNvPr id="75" name="Shape 75"/>
        <p:cNvGrpSpPr/>
        <p:nvPr/>
      </p:nvGrpSpPr>
      <p:grpSpPr>
        <a:xfrm>
          <a:off x="0" y="0"/>
          <a:ext cx="0" cy="0"/>
          <a:chOff x="0" y="0"/>
          <a:chExt cx="0" cy="0"/>
        </a:xfrm>
      </p:grpSpPr>
      <p:sp>
        <p:nvSpPr>
          <p:cNvPr id="76" name="Google Shape;76;p20"/>
          <p:cNvSpPr/>
          <p:nvPr/>
        </p:nvSpPr>
        <p:spPr>
          <a:xfrm>
            <a:off x="0" y="0"/>
            <a:ext cx="9144000" cy="5143500"/>
          </a:xfrm>
          <a:prstGeom prst="rect">
            <a:avLst/>
          </a:prstGeom>
          <a:gradFill>
            <a:gsLst>
              <a:gs pos="0">
                <a:srgbClr val="F25929"/>
              </a:gs>
              <a:gs pos="100000">
                <a:srgbClr val="FCB040"/>
              </a:gs>
            </a:gsLst>
            <a:lin ang="2700006"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0"/>
          <p:cNvSpPr txBox="1"/>
          <p:nvPr>
            <p:ph type="title"/>
          </p:nvPr>
        </p:nvSpPr>
        <p:spPr>
          <a:xfrm>
            <a:off x="381964" y="2110979"/>
            <a:ext cx="83802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chemeClr val="lt1"/>
              </a:buClr>
              <a:buSzPts val="1400"/>
              <a:buFont typeface="Avenir"/>
              <a:buNone/>
              <a:defRPr b="0" i="0" sz="4000" u="none" cap="none" strike="noStrike">
                <a:solidFill>
                  <a:schemeClr val="lt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78" name="Google Shape;78;p20"/>
          <p:cNvSpPr txBox="1"/>
          <p:nvPr>
            <p:ph idx="1" type="body"/>
          </p:nvPr>
        </p:nvSpPr>
        <p:spPr>
          <a:xfrm>
            <a:off x="382588" y="4773309"/>
            <a:ext cx="7002600" cy="2892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00"/>
              </a:spcBef>
              <a:spcAft>
                <a:spcPts val="0"/>
              </a:spcAft>
              <a:buClr>
                <a:srgbClr val="FCB040"/>
              </a:buClr>
              <a:buSzPts val="3200"/>
              <a:buFont typeface="Arial"/>
              <a:buNone/>
              <a:defRPr b="1" i="0" sz="1000" u="none" cap="none" strike="noStrike">
                <a:solidFill>
                  <a:schemeClr val="lt1"/>
                </a:solidFill>
                <a:latin typeface="Avenir"/>
                <a:ea typeface="Avenir"/>
                <a:cs typeface="Avenir"/>
                <a:sym typeface="Avenir"/>
              </a:defRPr>
            </a:lvl1pPr>
            <a:lvl2pPr indent="-228600" lvl="1" marL="914400" marR="0" rtl="0" algn="l">
              <a:spcBef>
                <a:spcPts val="200"/>
              </a:spcBef>
              <a:spcAft>
                <a:spcPts val="0"/>
              </a:spcAft>
              <a:buClr>
                <a:srgbClr val="FCB040"/>
              </a:buClr>
              <a:buSzPts val="2800"/>
              <a:buFont typeface="Arial"/>
              <a:buNone/>
              <a:defRPr b="1" i="0" sz="1000" u="none" cap="none" strike="noStrike">
                <a:solidFill>
                  <a:schemeClr val="lt1"/>
                </a:solidFill>
                <a:latin typeface="Avenir"/>
                <a:ea typeface="Avenir"/>
                <a:cs typeface="Avenir"/>
                <a:sym typeface="Avenir"/>
              </a:defRPr>
            </a:lvl2pPr>
            <a:lvl3pPr indent="-228600" lvl="2" marL="1371600" marR="0" rtl="0" algn="l">
              <a:spcBef>
                <a:spcPts val="200"/>
              </a:spcBef>
              <a:spcAft>
                <a:spcPts val="0"/>
              </a:spcAft>
              <a:buClr>
                <a:srgbClr val="FCB040"/>
              </a:buClr>
              <a:buSzPts val="2400"/>
              <a:buFont typeface="Arial"/>
              <a:buNone/>
              <a:defRPr b="1" i="0" sz="1000" u="none" cap="none" strike="noStrike">
                <a:solidFill>
                  <a:schemeClr val="lt1"/>
                </a:solidFill>
                <a:latin typeface="Avenir"/>
                <a:ea typeface="Avenir"/>
                <a:cs typeface="Avenir"/>
                <a:sym typeface="Avenir"/>
              </a:defRPr>
            </a:lvl3pPr>
            <a:lvl4pPr indent="-228600" lvl="3" marL="1828800" marR="0" rtl="0" algn="l">
              <a:spcBef>
                <a:spcPts val="200"/>
              </a:spcBef>
              <a:spcAft>
                <a:spcPts val="0"/>
              </a:spcAft>
              <a:buClr>
                <a:srgbClr val="FCB040"/>
              </a:buClr>
              <a:buSzPts val="2000"/>
              <a:buFont typeface="Arial"/>
              <a:buNone/>
              <a:defRPr b="1" i="0" sz="1000" u="none" cap="none" strike="noStrike">
                <a:solidFill>
                  <a:schemeClr val="lt1"/>
                </a:solidFill>
                <a:latin typeface="Avenir"/>
                <a:ea typeface="Avenir"/>
                <a:cs typeface="Avenir"/>
                <a:sym typeface="Avenir"/>
              </a:defRPr>
            </a:lvl4pPr>
            <a:lvl5pPr indent="-228600" lvl="4" marL="2286000" marR="0" rtl="0" algn="l">
              <a:spcBef>
                <a:spcPts val="200"/>
              </a:spcBef>
              <a:spcAft>
                <a:spcPts val="0"/>
              </a:spcAft>
              <a:buClr>
                <a:srgbClr val="FCB040"/>
              </a:buClr>
              <a:buSzPts val="2000"/>
              <a:buFont typeface="Arial"/>
              <a:buNone/>
              <a:defRPr b="1" i="0" sz="1000" u="none" cap="none" strike="noStrike">
                <a:solidFill>
                  <a:schemeClr val="lt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79" name="Shape 79"/>
        <p:cNvGrpSpPr/>
        <p:nvPr/>
      </p:nvGrpSpPr>
      <p:grpSpPr>
        <a:xfrm>
          <a:off x="0" y="0"/>
          <a:ext cx="0" cy="0"/>
          <a:chOff x="0" y="0"/>
          <a:chExt cx="0" cy="0"/>
        </a:xfrm>
      </p:grpSpPr>
      <p:sp>
        <p:nvSpPr>
          <p:cNvPr id="80" name="Google Shape;80;p21"/>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0"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81" name="Google Shape;81;p21"/>
          <p:cNvSpPr txBox="1"/>
          <p:nvPr>
            <p:ph idx="1" type="body"/>
          </p:nvPr>
        </p:nvSpPr>
        <p:spPr>
          <a:xfrm>
            <a:off x="1385208" y="1156607"/>
            <a:ext cx="73017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CB040"/>
              </a:buClr>
              <a:buSzPts val="3200"/>
              <a:buFont typeface="Arial"/>
              <a:buChar char="•"/>
              <a:defRPr b="0" i="0" sz="3200" u="none" cap="none" strike="noStrike">
                <a:solidFill>
                  <a:srgbClr val="404041"/>
                </a:solidFill>
                <a:latin typeface="Avenir"/>
                <a:ea typeface="Avenir"/>
                <a:cs typeface="Avenir"/>
                <a:sym typeface="Avenir"/>
              </a:defRPr>
            </a:lvl1pPr>
            <a:lvl2pPr indent="-406400" lvl="1" marL="9144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2pPr>
            <a:lvl3pPr indent="-381000" lvl="2" marL="13716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3pPr>
            <a:lvl4pPr indent="-355600" lvl="3" marL="18288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4pPr>
            <a:lvl5pPr indent="-355600" lvl="4" marL="22860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id="82" name="Google Shape;82;p21"/>
          <p:cNvPicPr preferRelativeResize="0"/>
          <p:nvPr/>
        </p:nvPicPr>
        <p:blipFill rotWithShape="1">
          <a:blip r:embed="rId2">
            <a:alphaModFix/>
          </a:blip>
          <a:srcRect b="0" l="0" r="0" t="0"/>
          <a:stretch/>
        </p:blipFill>
        <p:spPr>
          <a:xfrm>
            <a:off x="185057" y="99844"/>
            <a:ext cx="1028700" cy="10287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lumn Content" type="twoObj">
  <p:cSld name="TWO_OBJECTS">
    <p:spTree>
      <p:nvGrpSpPr>
        <p:cNvPr id="83" name="Shape 83"/>
        <p:cNvGrpSpPr/>
        <p:nvPr/>
      </p:nvGrpSpPr>
      <p:grpSpPr>
        <a:xfrm>
          <a:off x="0" y="0"/>
          <a:ext cx="0" cy="0"/>
          <a:chOff x="0" y="0"/>
          <a:chExt cx="0" cy="0"/>
        </a:xfrm>
      </p:grpSpPr>
      <p:sp>
        <p:nvSpPr>
          <p:cNvPr id="84" name="Google Shape;84;p22"/>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0"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85" name="Google Shape;85;p22"/>
          <p:cNvSpPr txBox="1"/>
          <p:nvPr>
            <p:ph idx="1" type="body"/>
          </p:nvPr>
        </p:nvSpPr>
        <p:spPr>
          <a:xfrm>
            <a:off x="1385208" y="1150491"/>
            <a:ext cx="3426300" cy="2545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1pPr>
            <a:lvl2pPr indent="-381000" lvl="1" marL="9144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2pPr>
            <a:lvl3pPr indent="-355600" lvl="2" marL="13716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3pPr>
            <a:lvl4pPr indent="-342900" lvl="3" marL="1828800" marR="0" rtl="0" algn="l">
              <a:spcBef>
                <a:spcPts val="360"/>
              </a:spcBef>
              <a:spcAft>
                <a:spcPts val="0"/>
              </a:spcAft>
              <a:buClr>
                <a:srgbClr val="FCB040"/>
              </a:buClr>
              <a:buSzPts val="1800"/>
              <a:buFont typeface="Arial"/>
              <a:buChar char="–"/>
              <a:defRPr b="0" i="0" sz="1800" u="none" cap="none" strike="noStrike">
                <a:solidFill>
                  <a:srgbClr val="404041"/>
                </a:solidFill>
                <a:latin typeface="Avenir"/>
                <a:ea typeface="Avenir"/>
                <a:cs typeface="Avenir"/>
                <a:sym typeface="Avenir"/>
              </a:defRPr>
            </a:lvl4pPr>
            <a:lvl5pPr indent="-342900" lvl="4" marL="2286000" marR="0" rtl="0" algn="l">
              <a:spcBef>
                <a:spcPts val="360"/>
              </a:spcBef>
              <a:spcAft>
                <a:spcPts val="0"/>
              </a:spcAft>
              <a:buClr>
                <a:srgbClr val="FCB040"/>
              </a:buClr>
              <a:buSzPts val="1800"/>
              <a:buFont typeface="Arial"/>
              <a:buChar char="»"/>
              <a:defRPr b="0" i="0" sz="1800" u="none" cap="none" strike="noStrike">
                <a:solidFill>
                  <a:srgbClr val="404041"/>
                </a:solidFill>
                <a:latin typeface="Avenir"/>
                <a:ea typeface="Avenir"/>
                <a:cs typeface="Avenir"/>
                <a:sym typeface="Avenir"/>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22"/>
          <p:cNvSpPr txBox="1"/>
          <p:nvPr>
            <p:ph idx="2" type="body"/>
          </p:nvPr>
        </p:nvSpPr>
        <p:spPr>
          <a:xfrm>
            <a:off x="5018314" y="1150491"/>
            <a:ext cx="3668400" cy="25455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1pPr>
            <a:lvl2pPr indent="-381000" lvl="1" marL="9144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2pPr>
            <a:lvl3pPr indent="-355600" lvl="2" marL="13716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3pPr>
            <a:lvl4pPr indent="-342900" lvl="3" marL="1828800" marR="0" rtl="0" algn="l">
              <a:spcBef>
                <a:spcPts val="360"/>
              </a:spcBef>
              <a:spcAft>
                <a:spcPts val="0"/>
              </a:spcAft>
              <a:buClr>
                <a:srgbClr val="FCB040"/>
              </a:buClr>
              <a:buSzPts val="1800"/>
              <a:buFont typeface="Arial"/>
              <a:buChar char="–"/>
              <a:defRPr b="0" i="0" sz="1800" u="none" cap="none" strike="noStrike">
                <a:solidFill>
                  <a:srgbClr val="404041"/>
                </a:solidFill>
                <a:latin typeface="Avenir"/>
                <a:ea typeface="Avenir"/>
                <a:cs typeface="Avenir"/>
                <a:sym typeface="Avenir"/>
              </a:defRPr>
            </a:lvl4pPr>
            <a:lvl5pPr indent="-342900" lvl="4" marL="2286000" marR="0" rtl="0" algn="l">
              <a:spcBef>
                <a:spcPts val="360"/>
              </a:spcBef>
              <a:spcAft>
                <a:spcPts val="0"/>
              </a:spcAft>
              <a:buClr>
                <a:srgbClr val="FCB040"/>
              </a:buClr>
              <a:buSzPts val="1800"/>
              <a:buFont typeface="Arial"/>
              <a:buChar char="»"/>
              <a:defRPr b="0" i="0" sz="1800" u="none" cap="none" strike="noStrike">
                <a:solidFill>
                  <a:srgbClr val="404041"/>
                </a:solidFill>
                <a:latin typeface="Avenir"/>
                <a:ea typeface="Avenir"/>
                <a:cs typeface="Avenir"/>
                <a:sym typeface="Avenir"/>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87" name="Google Shape;87;p22"/>
          <p:cNvPicPr preferRelativeResize="0"/>
          <p:nvPr/>
        </p:nvPicPr>
        <p:blipFill rotWithShape="1">
          <a:blip r:embed="rId2">
            <a:alphaModFix/>
          </a:blip>
          <a:srcRect b="0" l="0" r="0" t="0"/>
          <a:stretch/>
        </p:blipFill>
        <p:spPr>
          <a:xfrm>
            <a:off x="185057" y="99844"/>
            <a:ext cx="1028700" cy="102870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88" name="Shape 88"/>
        <p:cNvGrpSpPr/>
        <p:nvPr/>
      </p:nvGrpSpPr>
      <p:grpSpPr>
        <a:xfrm>
          <a:off x="0" y="0"/>
          <a:ext cx="0" cy="0"/>
          <a:chOff x="0" y="0"/>
          <a:chExt cx="0" cy="0"/>
        </a:xfrm>
      </p:grpSpPr>
      <p:pic>
        <p:nvPicPr>
          <p:cNvPr id="89" name="Google Shape;89;p23"/>
          <p:cNvPicPr preferRelativeResize="0"/>
          <p:nvPr/>
        </p:nvPicPr>
        <p:blipFill rotWithShape="1">
          <a:blip r:embed="rId2">
            <a:alphaModFix/>
          </a:blip>
          <a:srcRect b="0" l="0" r="0" t="0"/>
          <a:stretch/>
        </p:blipFill>
        <p:spPr>
          <a:xfrm>
            <a:off x="185057" y="99844"/>
            <a:ext cx="1028700" cy="1028700"/>
          </a:xfrm>
          <a:prstGeom prst="rect">
            <a:avLst/>
          </a:prstGeom>
          <a:noFill/>
          <a:ln>
            <a:noFill/>
          </a:ln>
        </p:spPr>
      </p:pic>
      <p:sp>
        <p:nvSpPr>
          <p:cNvPr id="90" name="Google Shape;90;p23"/>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0"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91" name="Shape 91"/>
        <p:cNvGrpSpPr/>
        <p:nvPr/>
      </p:nvGrpSpPr>
      <p:grpSpPr>
        <a:xfrm>
          <a:off x="0" y="0"/>
          <a:ext cx="0" cy="0"/>
          <a:chOff x="0" y="0"/>
          <a:chExt cx="0" cy="0"/>
        </a:xfrm>
      </p:grpSpPr>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 Center" type="tx">
  <p:cSld name="TITLE_AND_BODY">
    <p:spTree>
      <p:nvGrpSpPr>
        <p:cNvPr id="92" name="Shape 92"/>
        <p:cNvGrpSpPr/>
        <p:nvPr/>
      </p:nvGrpSpPr>
      <p:grpSpPr>
        <a:xfrm>
          <a:off x="0" y="0"/>
          <a:ext cx="0" cy="0"/>
          <a:chOff x="0" y="0"/>
          <a:chExt cx="0" cy="0"/>
        </a:xfrm>
      </p:grpSpPr>
      <p:sp>
        <p:nvSpPr>
          <p:cNvPr id="93" name="Google Shape;93;p25"/>
          <p:cNvSpPr txBox="1"/>
          <p:nvPr>
            <p:ph type="title"/>
          </p:nvPr>
        </p:nvSpPr>
        <p:spPr>
          <a:xfrm>
            <a:off x="762000" y="1976438"/>
            <a:ext cx="7620000" cy="1190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1">
  <p:cSld name="TITLE_AND_BODY_1">
    <p:spTree>
      <p:nvGrpSpPr>
        <p:cNvPr id="94" name="Shape 94"/>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95" name="Shape 95"/>
        <p:cNvGrpSpPr/>
        <p:nvPr/>
      </p:nvGrpSpPr>
      <p:grpSpPr>
        <a:xfrm>
          <a:off x="0" y="0"/>
          <a:ext cx="0" cy="0"/>
          <a:chOff x="0" y="0"/>
          <a:chExt cx="0" cy="0"/>
        </a:xfrm>
      </p:grpSpPr>
      <p:sp>
        <p:nvSpPr>
          <p:cNvPr id="96" name="Google Shape;96;p27"/>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0"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97" name="Google Shape;97;p27"/>
          <p:cNvSpPr txBox="1"/>
          <p:nvPr>
            <p:ph idx="1" type="body"/>
          </p:nvPr>
        </p:nvSpPr>
        <p:spPr>
          <a:xfrm rot="5400000">
            <a:off x="2874750" y="-1217399"/>
            <a:ext cx="3394500"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CB040"/>
              </a:buClr>
              <a:buSzPts val="3200"/>
              <a:buFont typeface="Arial"/>
              <a:buChar char="•"/>
              <a:defRPr b="0" i="0" sz="3200" u="none" cap="none" strike="noStrike">
                <a:solidFill>
                  <a:srgbClr val="404041"/>
                </a:solidFill>
                <a:latin typeface="Avenir"/>
                <a:ea typeface="Avenir"/>
                <a:cs typeface="Avenir"/>
                <a:sym typeface="Avenir"/>
              </a:defRPr>
            </a:lvl1pPr>
            <a:lvl2pPr indent="-406400" lvl="1" marL="9144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2pPr>
            <a:lvl3pPr indent="-381000" lvl="2" marL="13716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3pPr>
            <a:lvl4pPr indent="-355600" lvl="3" marL="18288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4pPr>
            <a:lvl5pPr indent="-355600" lvl="4" marL="22860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8" name="Google Shape;98;p27"/>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a:solidFill>
                  <a:srgbClr val="888888"/>
                </a:solidFill>
                <a:latin typeface="Avenir"/>
                <a:ea typeface="Avenir"/>
                <a:cs typeface="Avenir"/>
                <a:sym typeface="Avenir"/>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9" name="Google Shape;99;p27"/>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a:solidFill>
                  <a:srgbClr val="888888"/>
                </a:solidFill>
                <a:latin typeface="Avenir"/>
                <a:ea typeface="Avenir"/>
                <a:cs typeface="Avenir"/>
                <a:sym typeface="Avenir"/>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0" name="Google Shape;100;p2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a:solidFill>
                  <a:srgbClr val="888888"/>
                </a:solidFill>
                <a:latin typeface="Avenir"/>
                <a:ea typeface="Avenir"/>
                <a:cs typeface="Avenir"/>
                <a:sym typeface="Avenir"/>
              </a:defRPr>
            </a:lvl1pPr>
            <a:lvl2pPr indent="0" lvl="1" marL="0" marR="0" rtl="0" algn="r">
              <a:spcBef>
                <a:spcPts val="0"/>
              </a:spcBef>
              <a:buNone/>
              <a:defRPr b="0" i="0" sz="1200">
                <a:solidFill>
                  <a:srgbClr val="888888"/>
                </a:solidFill>
                <a:latin typeface="Avenir"/>
                <a:ea typeface="Avenir"/>
                <a:cs typeface="Avenir"/>
                <a:sym typeface="Avenir"/>
              </a:defRPr>
            </a:lvl2pPr>
            <a:lvl3pPr indent="0" lvl="2" marL="0" marR="0" rtl="0" algn="r">
              <a:spcBef>
                <a:spcPts val="0"/>
              </a:spcBef>
              <a:buNone/>
              <a:defRPr b="0" i="0" sz="1200">
                <a:solidFill>
                  <a:srgbClr val="888888"/>
                </a:solidFill>
                <a:latin typeface="Avenir"/>
                <a:ea typeface="Avenir"/>
                <a:cs typeface="Avenir"/>
                <a:sym typeface="Avenir"/>
              </a:defRPr>
            </a:lvl3pPr>
            <a:lvl4pPr indent="0" lvl="3" marL="0" marR="0" rtl="0" algn="r">
              <a:spcBef>
                <a:spcPts val="0"/>
              </a:spcBef>
              <a:buNone/>
              <a:defRPr b="0" i="0" sz="1200">
                <a:solidFill>
                  <a:srgbClr val="888888"/>
                </a:solidFill>
                <a:latin typeface="Avenir"/>
                <a:ea typeface="Avenir"/>
                <a:cs typeface="Avenir"/>
                <a:sym typeface="Avenir"/>
              </a:defRPr>
            </a:lvl4pPr>
            <a:lvl5pPr indent="0" lvl="4" marL="0" marR="0" rtl="0" algn="r">
              <a:spcBef>
                <a:spcPts val="0"/>
              </a:spcBef>
              <a:buNone/>
              <a:defRPr b="0" i="0" sz="1200">
                <a:solidFill>
                  <a:srgbClr val="888888"/>
                </a:solidFill>
                <a:latin typeface="Avenir"/>
                <a:ea typeface="Avenir"/>
                <a:cs typeface="Avenir"/>
                <a:sym typeface="Avenir"/>
              </a:defRPr>
            </a:lvl5pPr>
            <a:lvl6pPr indent="0" lvl="5" marL="0" marR="0" rtl="0" algn="r">
              <a:spcBef>
                <a:spcPts val="0"/>
              </a:spcBef>
              <a:buNone/>
              <a:defRPr b="0" i="0" sz="1200">
                <a:solidFill>
                  <a:srgbClr val="888888"/>
                </a:solidFill>
                <a:latin typeface="Avenir"/>
                <a:ea typeface="Avenir"/>
                <a:cs typeface="Avenir"/>
                <a:sym typeface="Avenir"/>
              </a:defRPr>
            </a:lvl6pPr>
            <a:lvl7pPr indent="0" lvl="6" marL="0" marR="0" rtl="0" algn="r">
              <a:spcBef>
                <a:spcPts val="0"/>
              </a:spcBef>
              <a:buNone/>
              <a:defRPr b="0" i="0" sz="1200">
                <a:solidFill>
                  <a:srgbClr val="888888"/>
                </a:solidFill>
                <a:latin typeface="Avenir"/>
                <a:ea typeface="Avenir"/>
                <a:cs typeface="Avenir"/>
                <a:sym typeface="Avenir"/>
              </a:defRPr>
            </a:lvl7pPr>
            <a:lvl8pPr indent="0" lvl="7" marL="0" marR="0" rtl="0" algn="r">
              <a:spcBef>
                <a:spcPts val="0"/>
              </a:spcBef>
              <a:buNone/>
              <a:defRPr b="0" i="0" sz="1200">
                <a:solidFill>
                  <a:srgbClr val="888888"/>
                </a:solidFill>
                <a:latin typeface="Avenir"/>
                <a:ea typeface="Avenir"/>
                <a:cs typeface="Avenir"/>
                <a:sym typeface="Avenir"/>
              </a:defRPr>
            </a:lvl8pPr>
            <a:lvl9pPr indent="0" lvl="8" marL="0" marR="0" rtl="0" algn="r">
              <a:spcBef>
                <a:spcPts val="0"/>
              </a:spcBef>
              <a:buNone/>
              <a:defRPr b="0" i="0" sz="1200">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101" name="Shape 101"/>
        <p:cNvGrpSpPr/>
        <p:nvPr/>
      </p:nvGrpSpPr>
      <p:grpSpPr>
        <a:xfrm>
          <a:off x="0" y="0"/>
          <a:ext cx="0" cy="0"/>
          <a:chOff x="0" y="0"/>
          <a:chExt cx="0" cy="0"/>
        </a:xfrm>
      </p:grpSpPr>
      <p:sp>
        <p:nvSpPr>
          <p:cNvPr id="102" name="Google Shape;102;p28"/>
          <p:cNvSpPr txBox="1"/>
          <p:nvPr>
            <p:ph type="title"/>
          </p:nvPr>
        </p:nvSpPr>
        <p:spPr>
          <a:xfrm rot="5400000">
            <a:off x="6012600" y="771581"/>
            <a:ext cx="3291000" cy="20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0"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03" name="Google Shape;103;p28"/>
          <p:cNvSpPr txBox="1"/>
          <p:nvPr>
            <p:ph idx="1" type="body"/>
          </p:nvPr>
        </p:nvSpPr>
        <p:spPr>
          <a:xfrm rot="5400000">
            <a:off x="1821600" y="-1209619"/>
            <a:ext cx="3291000"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CB040"/>
              </a:buClr>
              <a:buSzPts val="3200"/>
              <a:buFont typeface="Arial"/>
              <a:buChar char="•"/>
              <a:defRPr b="0" i="0" sz="3200" u="none" cap="none" strike="noStrike">
                <a:solidFill>
                  <a:srgbClr val="404041"/>
                </a:solidFill>
                <a:latin typeface="Avenir"/>
                <a:ea typeface="Avenir"/>
                <a:cs typeface="Avenir"/>
                <a:sym typeface="Avenir"/>
              </a:defRPr>
            </a:lvl1pPr>
            <a:lvl2pPr indent="-406400" lvl="1" marL="9144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2pPr>
            <a:lvl3pPr indent="-381000" lvl="2" marL="13716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3pPr>
            <a:lvl4pPr indent="-355600" lvl="3" marL="18288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4pPr>
            <a:lvl5pPr indent="-355600" lvl="4" marL="22860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04" name="Google Shape;104;p28"/>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a:solidFill>
                  <a:srgbClr val="888888"/>
                </a:solidFill>
                <a:latin typeface="Avenir"/>
                <a:ea typeface="Avenir"/>
                <a:cs typeface="Avenir"/>
                <a:sym typeface="Avenir"/>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5" name="Google Shape;105;p28"/>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a:solidFill>
                  <a:srgbClr val="888888"/>
                </a:solidFill>
                <a:latin typeface="Avenir"/>
                <a:ea typeface="Avenir"/>
                <a:cs typeface="Avenir"/>
                <a:sym typeface="Avenir"/>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6" name="Google Shape;106;p2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a:solidFill>
                  <a:srgbClr val="888888"/>
                </a:solidFill>
                <a:latin typeface="Avenir"/>
                <a:ea typeface="Avenir"/>
                <a:cs typeface="Avenir"/>
                <a:sym typeface="Avenir"/>
              </a:defRPr>
            </a:lvl1pPr>
            <a:lvl2pPr indent="0" lvl="1" marL="0" marR="0" rtl="0" algn="r">
              <a:spcBef>
                <a:spcPts val="0"/>
              </a:spcBef>
              <a:buNone/>
              <a:defRPr b="0" i="0" sz="1200">
                <a:solidFill>
                  <a:srgbClr val="888888"/>
                </a:solidFill>
                <a:latin typeface="Avenir"/>
                <a:ea typeface="Avenir"/>
                <a:cs typeface="Avenir"/>
                <a:sym typeface="Avenir"/>
              </a:defRPr>
            </a:lvl2pPr>
            <a:lvl3pPr indent="0" lvl="2" marL="0" marR="0" rtl="0" algn="r">
              <a:spcBef>
                <a:spcPts val="0"/>
              </a:spcBef>
              <a:buNone/>
              <a:defRPr b="0" i="0" sz="1200">
                <a:solidFill>
                  <a:srgbClr val="888888"/>
                </a:solidFill>
                <a:latin typeface="Avenir"/>
                <a:ea typeface="Avenir"/>
                <a:cs typeface="Avenir"/>
                <a:sym typeface="Avenir"/>
              </a:defRPr>
            </a:lvl3pPr>
            <a:lvl4pPr indent="0" lvl="3" marL="0" marR="0" rtl="0" algn="r">
              <a:spcBef>
                <a:spcPts val="0"/>
              </a:spcBef>
              <a:buNone/>
              <a:defRPr b="0" i="0" sz="1200">
                <a:solidFill>
                  <a:srgbClr val="888888"/>
                </a:solidFill>
                <a:latin typeface="Avenir"/>
                <a:ea typeface="Avenir"/>
                <a:cs typeface="Avenir"/>
                <a:sym typeface="Avenir"/>
              </a:defRPr>
            </a:lvl4pPr>
            <a:lvl5pPr indent="0" lvl="4" marL="0" marR="0" rtl="0" algn="r">
              <a:spcBef>
                <a:spcPts val="0"/>
              </a:spcBef>
              <a:buNone/>
              <a:defRPr b="0" i="0" sz="1200">
                <a:solidFill>
                  <a:srgbClr val="888888"/>
                </a:solidFill>
                <a:latin typeface="Avenir"/>
                <a:ea typeface="Avenir"/>
                <a:cs typeface="Avenir"/>
                <a:sym typeface="Avenir"/>
              </a:defRPr>
            </a:lvl5pPr>
            <a:lvl6pPr indent="0" lvl="5" marL="0" marR="0" rtl="0" algn="r">
              <a:spcBef>
                <a:spcPts val="0"/>
              </a:spcBef>
              <a:buNone/>
              <a:defRPr b="0" i="0" sz="1200">
                <a:solidFill>
                  <a:srgbClr val="888888"/>
                </a:solidFill>
                <a:latin typeface="Avenir"/>
                <a:ea typeface="Avenir"/>
                <a:cs typeface="Avenir"/>
                <a:sym typeface="Avenir"/>
              </a:defRPr>
            </a:lvl6pPr>
            <a:lvl7pPr indent="0" lvl="6" marL="0" marR="0" rtl="0" algn="r">
              <a:spcBef>
                <a:spcPts val="0"/>
              </a:spcBef>
              <a:buNone/>
              <a:defRPr b="0" i="0" sz="1200">
                <a:solidFill>
                  <a:srgbClr val="888888"/>
                </a:solidFill>
                <a:latin typeface="Avenir"/>
                <a:ea typeface="Avenir"/>
                <a:cs typeface="Avenir"/>
                <a:sym typeface="Avenir"/>
              </a:defRPr>
            </a:lvl7pPr>
            <a:lvl8pPr indent="0" lvl="7" marL="0" marR="0" rtl="0" algn="r">
              <a:spcBef>
                <a:spcPts val="0"/>
              </a:spcBef>
              <a:buNone/>
              <a:defRPr b="0" i="0" sz="1200">
                <a:solidFill>
                  <a:srgbClr val="888888"/>
                </a:solidFill>
                <a:latin typeface="Avenir"/>
                <a:ea typeface="Avenir"/>
                <a:cs typeface="Avenir"/>
                <a:sym typeface="Avenir"/>
              </a:defRPr>
            </a:lvl8pPr>
            <a:lvl9pPr indent="0" lvl="8" marL="0" marR="0" rtl="0" algn="r">
              <a:spcBef>
                <a:spcPts val="0"/>
              </a:spcBef>
              <a:buNone/>
              <a:defRPr b="0" i="0" sz="1200">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Bullets">
  <p:cSld name="Title &amp; Bullets">
    <p:spTree>
      <p:nvGrpSpPr>
        <p:cNvPr id="107" name="Shape 107"/>
        <p:cNvGrpSpPr/>
        <p:nvPr/>
      </p:nvGrpSpPr>
      <p:grpSpPr>
        <a:xfrm>
          <a:off x="0" y="0"/>
          <a:ext cx="0" cy="0"/>
          <a:chOff x="0" y="0"/>
          <a:chExt cx="0" cy="0"/>
        </a:xfrm>
      </p:grpSpPr>
      <p:sp>
        <p:nvSpPr>
          <p:cNvPr id="108" name="Google Shape;108;p29"/>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09" name="Google Shape;109;p29"/>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56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48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110" name="Shape 110"/>
        <p:cNvGrpSpPr/>
        <p:nvPr/>
      </p:nvGrpSpPr>
      <p:grpSpPr>
        <a:xfrm>
          <a:off x="0" y="0"/>
          <a:ext cx="0" cy="0"/>
          <a:chOff x="0" y="0"/>
          <a:chExt cx="0" cy="0"/>
        </a:xfrm>
      </p:grpSpPr>
      <p:sp>
        <p:nvSpPr>
          <p:cNvPr id="111" name="Google Shape;111;p30"/>
          <p:cNvSpPr txBox="1"/>
          <p:nvPr>
            <p:ph type="title"/>
          </p:nvPr>
        </p:nvSpPr>
        <p:spPr>
          <a:xfrm>
            <a:off x="1336221" y="280989"/>
            <a:ext cx="2667000" cy="8715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1" i="0" sz="16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112" name="Google Shape;112;p30"/>
          <p:cNvSpPr txBox="1"/>
          <p:nvPr>
            <p:ph idx="1" type="body"/>
          </p:nvPr>
        </p:nvSpPr>
        <p:spPr>
          <a:xfrm>
            <a:off x="4082143" y="280990"/>
            <a:ext cx="4604700" cy="43899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CB040"/>
              </a:buClr>
              <a:buSzPts val="3200"/>
              <a:buFont typeface="Arial"/>
              <a:buChar char="•"/>
              <a:defRPr b="0" i="0" sz="3200" u="none" cap="none" strike="noStrike">
                <a:solidFill>
                  <a:srgbClr val="404041"/>
                </a:solidFill>
                <a:latin typeface="Avenir"/>
                <a:ea typeface="Avenir"/>
                <a:cs typeface="Avenir"/>
                <a:sym typeface="Avenir"/>
              </a:defRPr>
            </a:lvl1pPr>
            <a:lvl2pPr indent="-406400" lvl="1" marL="9144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2pPr>
            <a:lvl3pPr indent="-381000" lvl="2" marL="13716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3pPr>
            <a:lvl4pPr indent="-355600" lvl="3" marL="18288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4pPr>
            <a:lvl5pPr indent="-355600" lvl="4" marL="22860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13" name="Google Shape;113;p30"/>
          <p:cNvSpPr txBox="1"/>
          <p:nvPr>
            <p:ph idx="2" type="body"/>
          </p:nvPr>
        </p:nvSpPr>
        <p:spPr>
          <a:xfrm>
            <a:off x="1336221" y="1152528"/>
            <a:ext cx="2667000" cy="35184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rgbClr val="FCB040"/>
              </a:buClr>
              <a:buSzPts val="3200"/>
              <a:buFont typeface="Arial"/>
              <a:buNone/>
              <a:defRPr b="0" i="0" sz="1400" u="none" cap="none" strike="noStrike">
                <a:solidFill>
                  <a:srgbClr val="404041"/>
                </a:solidFill>
                <a:latin typeface="Avenir"/>
                <a:ea typeface="Avenir"/>
                <a:cs typeface="Avenir"/>
                <a:sym typeface="Avenir"/>
              </a:defRPr>
            </a:lvl1pPr>
            <a:lvl2pPr indent="-228600" lvl="1" marL="914400" marR="0" rtl="0" algn="l">
              <a:spcBef>
                <a:spcPts val="240"/>
              </a:spcBef>
              <a:spcAft>
                <a:spcPts val="0"/>
              </a:spcAft>
              <a:buClr>
                <a:srgbClr val="FCB040"/>
              </a:buClr>
              <a:buSzPts val="2800"/>
              <a:buFont typeface="Arial"/>
              <a:buNone/>
              <a:defRPr b="0" i="0" sz="1200" u="none" cap="none" strike="noStrike">
                <a:solidFill>
                  <a:srgbClr val="404041"/>
                </a:solidFill>
                <a:latin typeface="Avenir"/>
                <a:ea typeface="Avenir"/>
                <a:cs typeface="Avenir"/>
                <a:sym typeface="Avenir"/>
              </a:defRPr>
            </a:lvl2pPr>
            <a:lvl3pPr indent="-228600" lvl="2" marL="1371600" marR="0" rtl="0" algn="l">
              <a:spcBef>
                <a:spcPts val="200"/>
              </a:spcBef>
              <a:spcAft>
                <a:spcPts val="0"/>
              </a:spcAft>
              <a:buClr>
                <a:srgbClr val="FCB040"/>
              </a:buClr>
              <a:buSzPts val="2400"/>
              <a:buFont typeface="Arial"/>
              <a:buNone/>
              <a:defRPr b="0" i="0" sz="1000" u="none" cap="none" strike="noStrike">
                <a:solidFill>
                  <a:srgbClr val="404041"/>
                </a:solidFill>
                <a:latin typeface="Avenir"/>
                <a:ea typeface="Avenir"/>
                <a:cs typeface="Avenir"/>
                <a:sym typeface="Avenir"/>
              </a:defRPr>
            </a:lvl3pPr>
            <a:lvl4pPr indent="-228600" lvl="3" marL="1828800" marR="0" rtl="0" algn="l">
              <a:spcBef>
                <a:spcPts val="180"/>
              </a:spcBef>
              <a:spcAft>
                <a:spcPts val="0"/>
              </a:spcAft>
              <a:buClr>
                <a:srgbClr val="FCB040"/>
              </a:buClr>
              <a:buSzPts val="2000"/>
              <a:buFont typeface="Arial"/>
              <a:buNone/>
              <a:defRPr b="0" i="0" sz="900" u="none" cap="none" strike="noStrike">
                <a:solidFill>
                  <a:srgbClr val="404041"/>
                </a:solidFill>
                <a:latin typeface="Avenir"/>
                <a:ea typeface="Avenir"/>
                <a:cs typeface="Avenir"/>
                <a:sym typeface="Avenir"/>
              </a:defRPr>
            </a:lvl4pPr>
            <a:lvl5pPr indent="-228600" lvl="4" marL="2286000" marR="0" rtl="0" algn="l">
              <a:spcBef>
                <a:spcPts val="180"/>
              </a:spcBef>
              <a:spcAft>
                <a:spcPts val="0"/>
              </a:spcAft>
              <a:buClr>
                <a:srgbClr val="FCB040"/>
              </a:buClr>
              <a:buSzPts val="2000"/>
              <a:buFont typeface="Arial"/>
              <a:buNone/>
              <a:defRPr b="0" i="0" sz="900" u="none" cap="none" strike="noStrike">
                <a:solidFill>
                  <a:srgbClr val="404041"/>
                </a:solidFill>
                <a:latin typeface="Avenir"/>
                <a:ea typeface="Avenir"/>
                <a:cs typeface="Avenir"/>
                <a:sym typeface="Avenir"/>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114" name="Google Shape;114;p3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SzPts val="1400"/>
              <a:buNone/>
              <a:defRPr b="0" i="0" sz="1200">
                <a:solidFill>
                  <a:srgbClr val="888888"/>
                </a:solidFill>
                <a:latin typeface="Avenir"/>
                <a:ea typeface="Avenir"/>
                <a:cs typeface="Avenir"/>
                <a:sym typeface="Avenir"/>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5" name="Google Shape;115;p3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1200">
                <a:solidFill>
                  <a:srgbClr val="888888"/>
                </a:solidFill>
                <a:latin typeface="Avenir"/>
                <a:ea typeface="Avenir"/>
                <a:cs typeface="Avenir"/>
                <a:sym typeface="Avenir"/>
              </a:defRPr>
            </a:lvl1pPr>
            <a:lvl2pPr indent="0" lvl="1" marL="457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indent="0" lvl="2" marL="914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indent="0" lvl="3" marL="1371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indent="0" lvl="4" marL="18288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indent="0" lvl="5" marL="22860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indent="0" lvl="6" marL="27432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indent="0" lvl="7" marL="32004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indent="0" lvl="8" marL="3657600"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6" name="Google Shape;116;p3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a:solidFill>
                  <a:srgbClr val="888888"/>
                </a:solidFill>
                <a:latin typeface="Avenir"/>
                <a:ea typeface="Avenir"/>
                <a:cs typeface="Avenir"/>
                <a:sym typeface="Avenir"/>
              </a:defRPr>
            </a:lvl1pPr>
            <a:lvl2pPr indent="0" lvl="1" marL="0" marR="0" rtl="0" algn="r">
              <a:spcBef>
                <a:spcPts val="0"/>
              </a:spcBef>
              <a:buNone/>
              <a:defRPr b="0" i="0" sz="1200">
                <a:solidFill>
                  <a:srgbClr val="888888"/>
                </a:solidFill>
                <a:latin typeface="Avenir"/>
                <a:ea typeface="Avenir"/>
                <a:cs typeface="Avenir"/>
                <a:sym typeface="Avenir"/>
              </a:defRPr>
            </a:lvl2pPr>
            <a:lvl3pPr indent="0" lvl="2" marL="0" marR="0" rtl="0" algn="r">
              <a:spcBef>
                <a:spcPts val="0"/>
              </a:spcBef>
              <a:buNone/>
              <a:defRPr b="0" i="0" sz="1200">
                <a:solidFill>
                  <a:srgbClr val="888888"/>
                </a:solidFill>
                <a:latin typeface="Avenir"/>
                <a:ea typeface="Avenir"/>
                <a:cs typeface="Avenir"/>
                <a:sym typeface="Avenir"/>
              </a:defRPr>
            </a:lvl3pPr>
            <a:lvl4pPr indent="0" lvl="3" marL="0" marR="0" rtl="0" algn="r">
              <a:spcBef>
                <a:spcPts val="0"/>
              </a:spcBef>
              <a:buNone/>
              <a:defRPr b="0" i="0" sz="1200">
                <a:solidFill>
                  <a:srgbClr val="888888"/>
                </a:solidFill>
                <a:latin typeface="Avenir"/>
                <a:ea typeface="Avenir"/>
                <a:cs typeface="Avenir"/>
                <a:sym typeface="Avenir"/>
              </a:defRPr>
            </a:lvl4pPr>
            <a:lvl5pPr indent="0" lvl="4" marL="0" marR="0" rtl="0" algn="r">
              <a:spcBef>
                <a:spcPts val="0"/>
              </a:spcBef>
              <a:buNone/>
              <a:defRPr b="0" i="0" sz="1200">
                <a:solidFill>
                  <a:srgbClr val="888888"/>
                </a:solidFill>
                <a:latin typeface="Avenir"/>
                <a:ea typeface="Avenir"/>
                <a:cs typeface="Avenir"/>
                <a:sym typeface="Avenir"/>
              </a:defRPr>
            </a:lvl5pPr>
            <a:lvl6pPr indent="0" lvl="5" marL="0" marR="0" rtl="0" algn="r">
              <a:spcBef>
                <a:spcPts val="0"/>
              </a:spcBef>
              <a:buNone/>
              <a:defRPr b="0" i="0" sz="1200">
                <a:solidFill>
                  <a:srgbClr val="888888"/>
                </a:solidFill>
                <a:latin typeface="Avenir"/>
                <a:ea typeface="Avenir"/>
                <a:cs typeface="Avenir"/>
                <a:sym typeface="Avenir"/>
              </a:defRPr>
            </a:lvl6pPr>
            <a:lvl7pPr indent="0" lvl="6" marL="0" marR="0" rtl="0" algn="r">
              <a:spcBef>
                <a:spcPts val="0"/>
              </a:spcBef>
              <a:buNone/>
              <a:defRPr b="0" i="0" sz="1200">
                <a:solidFill>
                  <a:srgbClr val="888888"/>
                </a:solidFill>
                <a:latin typeface="Avenir"/>
                <a:ea typeface="Avenir"/>
                <a:cs typeface="Avenir"/>
                <a:sym typeface="Avenir"/>
              </a:defRPr>
            </a:lvl7pPr>
            <a:lvl8pPr indent="0" lvl="7" marL="0" marR="0" rtl="0" algn="r">
              <a:spcBef>
                <a:spcPts val="0"/>
              </a:spcBef>
              <a:buNone/>
              <a:defRPr b="0" i="0" sz="1200">
                <a:solidFill>
                  <a:srgbClr val="888888"/>
                </a:solidFill>
                <a:latin typeface="Avenir"/>
                <a:ea typeface="Avenir"/>
                <a:cs typeface="Avenir"/>
                <a:sym typeface="Avenir"/>
              </a:defRPr>
            </a:lvl8pPr>
            <a:lvl9pPr indent="0" lvl="8" marL="0" marR="0" rtl="0" algn="r">
              <a:spcBef>
                <a:spcPts val="0"/>
              </a:spcBef>
              <a:buNone/>
              <a:defRPr b="0" i="0" sz="1200">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117" name="Google Shape;117;p30"/>
          <p:cNvPicPr preferRelativeResize="0"/>
          <p:nvPr/>
        </p:nvPicPr>
        <p:blipFill rotWithShape="1">
          <a:blip r:embed="rId2">
            <a:alphaModFix/>
          </a:blip>
          <a:srcRect b="0" l="0" r="0" t="0"/>
          <a:stretch/>
        </p:blipFill>
        <p:spPr>
          <a:xfrm>
            <a:off x="185057" y="99844"/>
            <a:ext cx="1028700" cy="1028700"/>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18" name="Shape 118"/>
        <p:cNvGrpSpPr/>
        <p:nvPr/>
      </p:nvGrpSpPr>
      <p:grpSpPr>
        <a:xfrm>
          <a:off x="0" y="0"/>
          <a:ext cx="0" cy="0"/>
          <a:chOff x="0" y="0"/>
          <a:chExt cx="0" cy="0"/>
        </a:xfrm>
      </p:grpSpPr>
      <p:sp>
        <p:nvSpPr>
          <p:cNvPr id="119" name="Google Shape;119;p31"/>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20" name="Google Shape;120;p31"/>
          <p:cNvSpPr txBox="1"/>
          <p:nvPr>
            <p:ph idx="1" type="body"/>
          </p:nvPr>
        </p:nvSpPr>
        <p:spPr>
          <a:xfrm>
            <a:off x="1385208" y="1151334"/>
            <a:ext cx="351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121" name="Google Shape;121;p31"/>
          <p:cNvSpPr txBox="1"/>
          <p:nvPr>
            <p:ph idx="2" type="body"/>
          </p:nvPr>
        </p:nvSpPr>
        <p:spPr>
          <a:xfrm>
            <a:off x="1385207" y="1631155"/>
            <a:ext cx="351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122" name="Google Shape;122;p31"/>
          <p:cNvSpPr txBox="1"/>
          <p:nvPr>
            <p:ph idx="3" type="body"/>
          </p:nvPr>
        </p:nvSpPr>
        <p:spPr>
          <a:xfrm>
            <a:off x="5083628" y="1151334"/>
            <a:ext cx="360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123" name="Google Shape;123;p31"/>
          <p:cNvSpPr txBox="1"/>
          <p:nvPr>
            <p:ph idx="4" type="body"/>
          </p:nvPr>
        </p:nvSpPr>
        <p:spPr>
          <a:xfrm>
            <a:off x="5083628" y="1631155"/>
            <a:ext cx="360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124" name="Google Shape;124;p31"/>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5" name="Google Shape;125;p31"/>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26" name="Google Shape;126;p31"/>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127" name="Google Shape;127;p31"/>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5" name="Shape 135"/>
        <p:cNvGrpSpPr/>
        <p:nvPr/>
      </p:nvGrpSpPr>
      <p:grpSpPr>
        <a:xfrm>
          <a:off x="0" y="0"/>
          <a:ext cx="0" cy="0"/>
          <a:chOff x="0" y="0"/>
          <a:chExt cx="0" cy="0"/>
        </a:xfrm>
      </p:grpSpPr>
      <p:pic>
        <p:nvPicPr>
          <p:cNvPr id="136" name="Google Shape;136;p33"/>
          <p:cNvPicPr preferRelativeResize="0"/>
          <p:nvPr/>
        </p:nvPicPr>
        <p:blipFill rotWithShape="1">
          <a:blip r:embed="rId2">
            <a:alphaModFix/>
          </a:blip>
          <a:srcRect b="0" l="0" r="0" t="0"/>
          <a:stretch/>
        </p:blipFill>
        <p:spPr>
          <a:xfrm>
            <a:off x="76200" y="105605"/>
            <a:ext cx="6336792" cy="1993392"/>
          </a:xfrm>
          <a:prstGeom prst="rect">
            <a:avLst/>
          </a:prstGeom>
          <a:noFill/>
          <a:ln>
            <a:noFill/>
          </a:ln>
        </p:spPr>
      </p:pic>
      <p:sp>
        <p:nvSpPr>
          <p:cNvPr id="137" name="Google Shape;137;p33"/>
          <p:cNvSpPr txBox="1"/>
          <p:nvPr>
            <p:ph type="title"/>
          </p:nvPr>
        </p:nvSpPr>
        <p:spPr>
          <a:xfrm>
            <a:off x="2037143" y="2544259"/>
            <a:ext cx="6457500" cy="1021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1"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38" name="Google Shape;138;p33"/>
          <p:cNvSpPr txBox="1"/>
          <p:nvPr>
            <p:ph idx="1" type="body"/>
          </p:nvPr>
        </p:nvSpPr>
        <p:spPr>
          <a:xfrm>
            <a:off x="2037143" y="3773347"/>
            <a:ext cx="6457500" cy="8451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64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1pPr>
            <a:lvl2pPr indent="-228600" lvl="1" marL="914400" marR="0" rtl="0" algn="l">
              <a:lnSpc>
                <a:spcPct val="100000"/>
              </a:lnSpc>
              <a:spcBef>
                <a:spcPts val="560"/>
              </a:spcBef>
              <a:spcAft>
                <a:spcPts val="0"/>
              </a:spcAft>
              <a:buClr>
                <a:srgbClr val="888888"/>
              </a:buClr>
              <a:buSzPts val="1800"/>
              <a:buFont typeface="Avenir"/>
              <a:buNone/>
              <a:defRPr b="0" i="0" sz="1800" u="none" cap="none" strike="noStrike">
                <a:solidFill>
                  <a:srgbClr val="888888"/>
                </a:solidFill>
                <a:latin typeface="Avenir"/>
                <a:ea typeface="Avenir"/>
                <a:cs typeface="Avenir"/>
                <a:sym typeface="Avenir"/>
              </a:defRPr>
            </a:lvl2pPr>
            <a:lvl3pPr indent="-228600" lvl="2" marL="1371600" marR="0" rtl="0" algn="l">
              <a:lnSpc>
                <a:spcPct val="100000"/>
              </a:lnSpc>
              <a:spcBef>
                <a:spcPts val="480"/>
              </a:spcBef>
              <a:spcAft>
                <a:spcPts val="0"/>
              </a:spcAft>
              <a:buClr>
                <a:srgbClr val="888888"/>
              </a:buClr>
              <a:buSzPts val="1600"/>
              <a:buFont typeface="Avenir"/>
              <a:buNone/>
              <a:defRPr b="0" i="0" sz="1600" u="none" cap="none" strike="noStrike">
                <a:solidFill>
                  <a:srgbClr val="888888"/>
                </a:solidFill>
                <a:latin typeface="Avenir"/>
                <a:ea typeface="Avenir"/>
                <a:cs typeface="Avenir"/>
                <a:sym typeface="Avenir"/>
              </a:defRPr>
            </a:lvl3pPr>
            <a:lvl4pPr indent="-228600" lvl="3" marL="18288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4pPr>
            <a:lvl5pPr indent="-228600" lvl="4" marL="22860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5pPr>
            <a:lvl6pPr indent="-228600" lvl="5" marL="27432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9pPr>
          </a:lstStyle>
          <a:p/>
        </p:txBody>
      </p:sp>
      <p:sp>
        <p:nvSpPr>
          <p:cNvPr id="139" name="Google Shape;139;p33"/>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0" name="Google Shape;140;p33"/>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41" name="Google Shape;141;p33"/>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142" name="Google Shape;142;p33"/>
          <p:cNvSpPr/>
          <p:nvPr/>
        </p:nvSpPr>
        <p:spPr>
          <a:xfrm>
            <a:off x="0" y="2395728"/>
            <a:ext cx="9144000" cy="2747700"/>
          </a:xfrm>
          <a:prstGeom prst="rect">
            <a:avLst/>
          </a:prstGeom>
          <a:solidFill>
            <a:srgbClr val="404041">
              <a:alpha val="4710"/>
            </a:srgbClr>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type="tx">
  <p:cSld name="TITLE_AND_BODY">
    <p:spTree>
      <p:nvGrpSpPr>
        <p:cNvPr id="143" name="Shape 143"/>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 Center">
  <p:cSld name="2_Title - Center">
    <p:spTree>
      <p:nvGrpSpPr>
        <p:cNvPr id="144" name="Shape 144"/>
        <p:cNvGrpSpPr/>
        <p:nvPr/>
      </p:nvGrpSpPr>
      <p:grpSpPr>
        <a:xfrm>
          <a:off x="0" y="0"/>
          <a:ext cx="0" cy="0"/>
          <a:chOff x="0" y="0"/>
          <a:chExt cx="0" cy="0"/>
        </a:xfrm>
      </p:grpSpPr>
      <p:sp>
        <p:nvSpPr>
          <p:cNvPr id="145" name="Google Shape;145;p35"/>
          <p:cNvSpPr txBox="1"/>
          <p:nvPr>
            <p:ph type="title"/>
          </p:nvPr>
        </p:nvSpPr>
        <p:spPr>
          <a:xfrm>
            <a:off x="762000" y="1976438"/>
            <a:ext cx="7620000" cy="1190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Bullets">
  <p:cSld name="Title &amp; Bullets">
    <p:spTree>
      <p:nvGrpSpPr>
        <p:cNvPr id="146" name="Shape 146"/>
        <p:cNvGrpSpPr/>
        <p:nvPr/>
      </p:nvGrpSpPr>
      <p:grpSpPr>
        <a:xfrm>
          <a:off x="0" y="0"/>
          <a:ext cx="0" cy="0"/>
          <a:chOff x="0" y="0"/>
          <a:chExt cx="0" cy="0"/>
        </a:xfrm>
      </p:grpSpPr>
      <p:sp>
        <p:nvSpPr>
          <p:cNvPr id="147" name="Google Shape;147;p36"/>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48" name="Google Shape;148;p3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56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48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149" name="Shape 149"/>
        <p:cNvGrpSpPr/>
        <p:nvPr/>
      </p:nvGrpSpPr>
      <p:grpSpPr>
        <a:xfrm>
          <a:off x="0" y="0"/>
          <a:ext cx="0" cy="0"/>
          <a:chOff x="0" y="0"/>
          <a:chExt cx="0" cy="0"/>
        </a:xfrm>
      </p:grpSpPr>
      <p:sp>
        <p:nvSpPr>
          <p:cNvPr id="150" name="Google Shape;150;p37"/>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51" name="Google Shape;151;p37"/>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152" name="Google Shape;152;p37"/>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3" name="Google Shape;153;p37"/>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4" name="Google Shape;154;p37"/>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155" name="Shape 155"/>
        <p:cNvGrpSpPr/>
        <p:nvPr/>
      </p:nvGrpSpPr>
      <p:grpSpPr>
        <a:xfrm>
          <a:off x="0" y="0"/>
          <a:ext cx="0" cy="0"/>
          <a:chOff x="0" y="0"/>
          <a:chExt cx="0" cy="0"/>
        </a:xfrm>
      </p:grpSpPr>
      <p:sp>
        <p:nvSpPr>
          <p:cNvPr id="156" name="Google Shape;156;p38"/>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7" name="Google Shape;157;p38"/>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58" name="Google Shape;158;p38"/>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159" name="Google Shape;159;p38"/>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 title and description">
    <p:spTree>
      <p:nvGrpSpPr>
        <p:cNvPr id="160" name="Shape 160"/>
        <p:cNvGrpSpPr/>
        <p:nvPr/>
      </p:nvGrpSpPr>
      <p:grpSpPr>
        <a:xfrm>
          <a:off x="0" y="0"/>
          <a:ext cx="0" cy="0"/>
          <a:chOff x="0" y="0"/>
          <a:chExt cx="0" cy="0"/>
        </a:xfrm>
      </p:grpSpPr>
      <p:sp>
        <p:nvSpPr>
          <p:cNvPr id="161" name="Google Shape;161;p3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3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404041"/>
              </a:buClr>
              <a:buSzPts val="4200"/>
              <a:buFont typeface="Avenir"/>
              <a:buNone/>
              <a:defRPr b="0" i="0" sz="4200" u="none" cap="none" strike="noStrike">
                <a:solidFill>
                  <a:srgbClr val="404041"/>
                </a:solidFill>
                <a:latin typeface="Avenir"/>
                <a:ea typeface="Avenir"/>
                <a:cs typeface="Avenir"/>
                <a:sym typeface="Avenir"/>
              </a:defRPr>
            </a:lvl1pPr>
            <a:lvl2pPr lvl="1" rtl="0" algn="ctr">
              <a:spcBef>
                <a:spcPts val="0"/>
              </a:spcBef>
              <a:spcAft>
                <a:spcPts val="0"/>
              </a:spcAft>
              <a:buSzPts val="4200"/>
              <a:buFont typeface="Arial"/>
              <a:buNone/>
              <a:defRPr sz="4200"/>
            </a:lvl2pPr>
            <a:lvl3pPr lvl="2" rtl="0" algn="ctr">
              <a:spcBef>
                <a:spcPts val="0"/>
              </a:spcBef>
              <a:spcAft>
                <a:spcPts val="0"/>
              </a:spcAft>
              <a:buSzPts val="4200"/>
              <a:buFont typeface="Arial"/>
              <a:buNone/>
              <a:defRPr sz="4200"/>
            </a:lvl3pPr>
            <a:lvl4pPr lvl="3" rtl="0" algn="ctr">
              <a:spcBef>
                <a:spcPts val="0"/>
              </a:spcBef>
              <a:spcAft>
                <a:spcPts val="0"/>
              </a:spcAft>
              <a:buSzPts val="4200"/>
              <a:buFont typeface="Arial"/>
              <a:buNone/>
              <a:defRPr sz="4200"/>
            </a:lvl4pPr>
            <a:lvl5pPr lvl="4" rtl="0" algn="ctr">
              <a:spcBef>
                <a:spcPts val="0"/>
              </a:spcBef>
              <a:spcAft>
                <a:spcPts val="0"/>
              </a:spcAft>
              <a:buSzPts val="4200"/>
              <a:buFont typeface="Arial"/>
              <a:buNone/>
              <a:defRPr sz="4200"/>
            </a:lvl5pPr>
            <a:lvl6pPr lvl="5" rtl="0" algn="ctr">
              <a:spcBef>
                <a:spcPts val="0"/>
              </a:spcBef>
              <a:spcAft>
                <a:spcPts val="0"/>
              </a:spcAft>
              <a:buSzPts val="4200"/>
              <a:buFont typeface="Arial"/>
              <a:buNone/>
              <a:defRPr sz="4200"/>
            </a:lvl6pPr>
            <a:lvl7pPr lvl="6" rtl="0" algn="ctr">
              <a:spcBef>
                <a:spcPts val="0"/>
              </a:spcBef>
              <a:spcAft>
                <a:spcPts val="0"/>
              </a:spcAft>
              <a:buSzPts val="4200"/>
              <a:buFont typeface="Arial"/>
              <a:buNone/>
              <a:defRPr sz="4200"/>
            </a:lvl7pPr>
            <a:lvl8pPr lvl="7" rtl="0" algn="ctr">
              <a:spcBef>
                <a:spcPts val="0"/>
              </a:spcBef>
              <a:spcAft>
                <a:spcPts val="0"/>
              </a:spcAft>
              <a:buSzPts val="4200"/>
              <a:buFont typeface="Arial"/>
              <a:buNone/>
              <a:defRPr sz="4200"/>
            </a:lvl8pPr>
            <a:lvl9pPr lvl="8" rtl="0" algn="ctr">
              <a:spcBef>
                <a:spcPts val="0"/>
              </a:spcBef>
              <a:spcAft>
                <a:spcPts val="0"/>
              </a:spcAft>
              <a:buSzPts val="4200"/>
              <a:buFont typeface="Arial"/>
              <a:buNone/>
              <a:defRPr sz="4200"/>
            </a:lvl9pPr>
          </a:lstStyle>
          <a:p/>
        </p:txBody>
      </p:sp>
      <p:sp>
        <p:nvSpPr>
          <p:cNvPr id="163" name="Google Shape;163;p3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1pPr>
            <a:lvl2pPr lvl="1"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2pPr>
            <a:lvl3pPr lvl="2"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3pPr>
            <a:lvl4pPr lvl="3"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4pPr>
            <a:lvl5pPr lvl="4"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5pPr>
            <a:lvl6pPr lvl="5"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9pPr>
          </a:lstStyle>
          <a:p/>
        </p:txBody>
      </p:sp>
      <p:sp>
        <p:nvSpPr>
          <p:cNvPr id="164" name="Google Shape;164;p3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165" name="Google Shape;165;p39"/>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66" name="Google Shape;166;p39"/>
          <p:cNvPicPr preferRelativeResize="0"/>
          <p:nvPr/>
        </p:nvPicPr>
        <p:blipFill rotWithShape="1">
          <a:blip r:embed="rId2">
            <a:alphaModFix/>
          </a:blip>
          <a:srcRect b="0" l="0" r="0" t="0"/>
          <a:stretch/>
        </p:blipFill>
        <p:spPr>
          <a:xfrm>
            <a:off x="0" y="881509"/>
            <a:ext cx="4572000" cy="3380232"/>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p:cSld name="Title and body">
    <p:spTree>
      <p:nvGrpSpPr>
        <p:cNvPr id="167" name="Shape 167"/>
        <p:cNvGrpSpPr/>
        <p:nvPr/>
      </p:nvGrpSpPr>
      <p:grpSpPr>
        <a:xfrm>
          <a:off x="0" y="0"/>
          <a:ext cx="0" cy="0"/>
          <a:chOff x="0" y="0"/>
          <a:chExt cx="0" cy="0"/>
        </a:xfrm>
      </p:grpSpPr>
      <p:sp>
        <p:nvSpPr>
          <p:cNvPr id="168" name="Google Shape;168;p40"/>
          <p:cNvSpPr txBox="1"/>
          <p:nvPr>
            <p:ph type="title"/>
          </p:nvPr>
        </p:nvSpPr>
        <p:spPr>
          <a:xfrm>
            <a:off x="1213756" y="445025"/>
            <a:ext cx="7618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69" name="Google Shape;169;p40"/>
          <p:cNvSpPr txBox="1"/>
          <p:nvPr>
            <p:ph idx="1" type="body"/>
          </p:nvPr>
        </p:nvSpPr>
        <p:spPr>
          <a:xfrm>
            <a:off x="1213756" y="1152475"/>
            <a:ext cx="7618500" cy="34164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170" name="Google Shape;170;p40"/>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171" name="Google Shape;171;p40"/>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172" name="Shape 172"/>
        <p:cNvGrpSpPr/>
        <p:nvPr/>
      </p:nvGrpSpPr>
      <p:grpSpPr>
        <a:xfrm>
          <a:off x="0" y="0"/>
          <a:ext cx="0" cy="0"/>
          <a:chOff x="0" y="0"/>
          <a:chExt cx="0" cy="0"/>
        </a:xfrm>
      </p:grpSpPr>
      <p:sp>
        <p:nvSpPr>
          <p:cNvPr id="173" name="Google Shape;173;p41"/>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74" name="Google Shape;174;p41"/>
          <p:cNvSpPr txBox="1"/>
          <p:nvPr>
            <p:ph idx="1" type="body"/>
          </p:nvPr>
        </p:nvSpPr>
        <p:spPr>
          <a:xfrm>
            <a:off x="1385208" y="1151334"/>
            <a:ext cx="351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175" name="Google Shape;175;p41"/>
          <p:cNvSpPr txBox="1"/>
          <p:nvPr>
            <p:ph idx="2" type="body"/>
          </p:nvPr>
        </p:nvSpPr>
        <p:spPr>
          <a:xfrm>
            <a:off x="1385207" y="1631155"/>
            <a:ext cx="351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176" name="Google Shape;176;p41"/>
          <p:cNvSpPr txBox="1"/>
          <p:nvPr>
            <p:ph idx="3" type="body"/>
          </p:nvPr>
        </p:nvSpPr>
        <p:spPr>
          <a:xfrm>
            <a:off x="5083628" y="1151334"/>
            <a:ext cx="360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177" name="Google Shape;177;p41"/>
          <p:cNvSpPr txBox="1"/>
          <p:nvPr>
            <p:ph idx="4" type="body"/>
          </p:nvPr>
        </p:nvSpPr>
        <p:spPr>
          <a:xfrm>
            <a:off x="5083628" y="1631155"/>
            <a:ext cx="360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178" name="Google Shape;178;p41"/>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79" name="Google Shape;179;p41"/>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0" name="Google Shape;180;p41"/>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181" name="Google Shape;181;p41"/>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182" name="Shape 182"/>
        <p:cNvGrpSpPr/>
        <p:nvPr/>
      </p:nvGrpSpPr>
      <p:grpSpPr>
        <a:xfrm>
          <a:off x="0" y="0"/>
          <a:ext cx="0" cy="0"/>
          <a:chOff x="0" y="0"/>
          <a:chExt cx="0" cy="0"/>
        </a:xfrm>
      </p:grpSpPr>
      <p:sp>
        <p:nvSpPr>
          <p:cNvPr id="183" name="Google Shape;183;p42"/>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404041"/>
              </a:buClr>
              <a:buSzPts val="2000"/>
              <a:buFont typeface="Avenir"/>
              <a:buNone/>
              <a:defRPr b="1" i="0" sz="2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84" name="Google Shape;184;p42"/>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640"/>
              </a:spcBef>
              <a:spcAft>
                <a:spcPts val="0"/>
              </a:spcAft>
              <a:buClr>
                <a:srgbClr val="FCB040"/>
              </a:buClr>
              <a:buSzPts val="3200"/>
              <a:buFont typeface="Arial"/>
              <a:buNone/>
              <a:defRPr b="0" i="0" sz="3200" u="none" cap="none" strike="noStrike">
                <a:solidFill>
                  <a:srgbClr val="404041"/>
                </a:solidFill>
                <a:latin typeface="Avenir"/>
                <a:ea typeface="Avenir"/>
                <a:cs typeface="Avenir"/>
                <a:sym typeface="Avenir"/>
              </a:defRPr>
            </a:lvl1pPr>
            <a:lvl2pPr lvl="1" marR="0" rtl="0" algn="l">
              <a:lnSpc>
                <a:spcPct val="100000"/>
              </a:lnSpc>
              <a:spcBef>
                <a:spcPts val="560"/>
              </a:spcBef>
              <a:spcAft>
                <a:spcPts val="0"/>
              </a:spcAft>
              <a:buClr>
                <a:srgbClr val="FCB040"/>
              </a:buClr>
              <a:buSzPts val="2800"/>
              <a:buFont typeface="Arial"/>
              <a:buNone/>
              <a:defRPr b="0" i="0" sz="2800" u="none" cap="none" strike="noStrike">
                <a:solidFill>
                  <a:srgbClr val="404041"/>
                </a:solidFill>
                <a:latin typeface="Avenir"/>
                <a:ea typeface="Avenir"/>
                <a:cs typeface="Avenir"/>
                <a:sym typeface="Avenir"/>
              </a:defRPr>
            </a:lvl2pPr>
            <a:lvl3pPr lvl="2" marR="0" rtl="0" algn="l">
              <a:lnSpc>
                <a:spcPct val="100000"/>
              </a:lnSpc>
              <a:spcBef>
                <a:spcPts val="480"/>
              </a:spcBef>
              <a:spcAft>
                <a:spcPts val="0"/>
              </a:spcAft>
              <a:buClr>
                <a:srgbClr val="FCB040"/>
              </a:buClr>
              <a:buSzPts val="2400"/>
              <a:buFont typeface="Arial"/>
              <a:buNone/>
              <a:defRPr b="0" i="0" sz="2400" u="none" cap="none" strike="noStrike">
                <a:solidFill>
                  <a:srgbClr val="404041"/>
                </a:solidFill>
                <a:latin typeface="Avenir"/>
                <a:ea typeface="Avenir"/>
                <a:cs typeface="Avenir"/>
                <a:sym typeface="Avenir"/>
              </a:defRPr>
            </a:lvl3pPr>
            <a:lvl4pPr lvl="3" marR="0" rtl="0" algn="l">
              <a:lnSpc>
                <a:spcPct val="100000"/>
              </a:lnSpc>
              <a:spcBef>
                <a:spcPts val="400"/>
              </a:spcBef>
              <a:spcAft>
                <a:spcPts val="0"/>
              </a:spcAft>
              <a:buClr>
                <a:srgbClr val="FCB040"/>
              </a:buClr>
              <a:buSzPts val="2000"/>
              <a:buFont typeface="Arial"/>
              <a:buNone/>
              <a:defRPr b="0" i="0" sz="2000" u="none" cap="none" strike="noStrike">
                <a:solidFill>
                  <a:srgbClr val="404041"/>
                </a:solidFill>
                <a:latin typeface="Avenir"/>
                <a:ea typeface="Avenir"/>
                <a:cs typeface="Avenir"/>
                <a:sym typeface="Avenir"/>
              </a:defRPr>
            </a:lvl4pPr>
            <a:lvl5pPr lvl="4" marR="0" rtl="0" algn="l">
              <a:lnSpc>
                <a:spcPct val="100000"/>
              </a:lnSpc>
              <a:spcBef>
                <a:spcPts val="400"/>
              </a:spcBef>
              <a:spcAft>
                <a:spcPts val="0"/>
              </a:spcAft>
              <a:buClr>
                <a:srgbClr val="FCB040"/>
              </a:buClr>
              <a:buSzPts val="2000"/>
              <a:buFont typeface="Arial"/>
              <a:buNone/>
              <a:defRPr b="0" i="0" sz="2000" u="none" cap="none" strike="noStrike">
                <a:solidFill>
                  <a:srgbClr val="404041"/>
                </a:solidFill>
                <a:latin typeface="Avenir"/>
                <a:ea typeface="Avenir"/>
                <a:cs typeface="Avenir"/>
                <a:sym typeface="Avenir"/>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85" name="Google Shape;185;p42"/>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280"/>
              </a:spcBef>
              <a:spcAft>
                <a:spcPts val="0"/>
              </a:spcAft>
              <a:buClr>
                <a:srgbClr val="FCB040"/>
              </a:buClr>
              <a:buSzPts val="1400"/>
              <a:buFont typeface="Arial"/>
              <a:buChar char="●"/>
              <a:defRPr b="0" i="0" sz="1400" u="none" cap="none" strike="noStrike">
                <a:solidFill>
                  <a:srgbClr val="404041"/>
                </a:solidFill>
                <a:latin typeface="Avenir"/>
                <a:ea typeface="Avenir"/>
                <a:cs typeface="Avenir"/>
                <a:sym typeface="Avenir"/>
              </a:defRPr>
            </a:lvl1pPr>
            <a:lvl2pPr indent="-304800" lvl="1" marL="914400" marR="0" rtl="0" algn="l">
              <a:lnSpc>
                <a:spcPct val="100000"/>
              </a:lnSpc>
              <a:spcBef>
                <a:spcPts val="240"/>
              </a:spcBef>
              <a:spcAft>
                <a:spcPts val="0"/>
              </a:spcAft>
              <a:buClr>
                <a:srgbClr val="FCB040"/>
              </a:buClr>
              <a:buSzPts val="1200"/>
              <a:buFont typeface="Arial"/>
              <a:buChar char="○"/>
              <a:defRPr b="0" i="0" sz="1200" u="none" cap="none" strike="noStrike">
                <a:solidFill>
                  <a:srgbClr val="40404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0" i="0" sz="1000" u="none" cap="none" strike="noStrike">
                <a:solidFill>
                  <a:srgbClr val="404041"/>
                </a:solidFill>
                <a:latin typeface="Avenir"/>
                <a:ea typeface="Avenir"/>
                <a:cs typeface="Avenir"/>
                <a:sym typeface="Avenir"/>
              </a:defRPr>
            </a:lvl3pPr>
            <a:lvl4pPr indent="-285750" lvl="3" marL="1828800" marR="0" rtl="0" algn="l">
              <a:lnSpc>
                <a:spcPct val="100000"/>
              </a:lnSpc>
              <a:spcBef>
                <a:spcPts val="180"/>
              </a:spcBef>
              <a:spcAft>
                <a:spcPts val="0"/>
              </a:spcAft>
              <a:buClr>
                <a:srgbClr val="FCB040"/>
              </a:buClr>
              <a:buSzPts val="900"/>
              <a:buFont typeface="Arial"/>
              <a:buChar char="●"/>
              <a:defRPr b="0" i="0" sz="900" u="none" cap="none" strike="noStrike">
                <a:solidFill>
                  <a:srgbClr val="404041"/>
                </a:solidFill>
                <a:latin typeface="Avenir"/>
                <a:ea typeface="Avenir"/>
                <a:cs typeface="Avenir"/>
                <a:sym typeface="Avenir"/>
              </a:defRPr>
            </a:lvl4pPr>
            <a:lvl5pPr indent="-285750" lvl="4" marL="2286000" marR="0" rtl="0" algn="l">
              <a:lnSpc>
                <a:spcPct val="100000"/>
              </a:lnSpc>
              <a:spcBef>
                <a:spcPts val="180"/>
              </a:spcBef>
              <a:spcAft>
                <a:spcPts val="0"/>
              </a:spcAft>
              <a:buClr>
                <a:srgbClr val="FCB040"/>
              </a:buClr>
              <a:buSzPts val="900"/>
              <a:buFont typeface="Arial"/>
              <a:buChar char="○"/>
              <a:defRPr b="0" i="0" sz="900" u="none" cap="none" strike="noStrike">
                <a:solidFill>
                  <a:srgbClr val="404041"/>
                </a:solidFill>
                <a:latin typeface="Avenir"/>
                <a:ea typeface="Avenir"/>
                <a:cs typeface="Avenir"/>
                <a:sym typeface="Avenir"/>
              </a:defRPr>
            </a:lvl5pPr>
            <a:lvl6pPr indent="-285750" lvl="5" marL="27432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6pPr>
            <a:lvl7pPr indent="-285750" lvl="6" marL="32004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7pPr>
            <a:lvl8pPr indent="-285750" lvl="7" marL="36576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8pPr>
            <a:lvl9pPr indent="-285750" lvl="8" marL="41148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9pPr>
          </a:lstStyle>
          <a:p/>
        </p:txBody>
      </p:sp>
      <p:sp>
        <p:nvSpPr>
          <p:cNvPr id="186" name="Google Shape;186;p42"/>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7" name="Google Shape;187;p42"/>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88" name="Google Shape;188;p42"/>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189" name="Google Shape;189;p42"/>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190" name="Shape 190"/>
        <p:cNvGrpSpPr/>
        <p:nvPr/>
      </p:nvGrpSpPr>
      <p:grpSpPr>
        <a:xfrm>
          <a:off x="0" y="0"/>
          <a:ext cx="0" cy="0"/>
          <a:chOff x="0" y="0"/>
          <a:chExt cx="0" cy="0"/>
        </a:xfrm>
      </p:grpSpPr>
      <p:sp>
        <p:nvSpPr>
          <p:cNvPr id="191" name="Google Shape;191;p43"/>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92" name="Google Shape;192;p43"/>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93" name="Google Shape;193;p43"/>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94" name="Google Shape;194;p43"/>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 Center">
  <p:cSld name="1_Title - Center">
    <p:bg>
      <p:bgPr>
        <a:gradFill>
          <a:gsLst>
            <a:gs pos="0">
              <a:srgbClr val="EC2B8D"/>
            </a:gs>
            <a:gs pos="100000">
              <a:srgbClr val="92278F"/>
            </a:gs>
          </a:gsLst>
          <a:lin ang="2700006" scaled="0"/>
        </a:gradFill>
      </p:bgPr>
    </p:bg>
    <p:spTree>
      <p:nvGrpSpPr>
        <p:cNvPr id="202" name="Shape 202"/>
        <p:cNvGrpSpPr/>
        <p:nvPr/>
      </p:nvGrpSpPr>
      <p:grpSpPr>
        <a:xfrm>
          <a:off x="0" y="0"/>
          <a:ext cx="0" cy="0"/>
          <a:chOff x="0" y="0"/>
          <a:chExt cx="0" cy="0"/>
        </a:xfrm>
      </p:grpSpPr>
      <p:sp>
        <p:nvSpPr>
          <p:cNvPr id="203" name="Google Shape;203;p45"/>
          <p:cNvSpPr txBox="1"/>
          <p:nvPr>
            <p:ph type="title"/>
          </p:nvPr>
        </p:nvSpPr>
        <p:spPr>
          <a:xfrm>
            <a:off x="353028" y="2110978"/>
            <a:ext cx="84378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000"/>
              <a:buFont typeface="Avenir"/>
              <a:buNone/>
              <a:defRPr b="0" i="0" sz="4000" u="none" cap="none" strike="noStrike">
                <a:solidFill>
                  <a:schemeClr val="lt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04" name="Google Shape;204;p45"/>
          <p:cNvSpPr txBox="1"/>
          <p:nvPr>
            <p:ph idx="1" type="body"/>
          </p:nvPr>
        </p:nvSpPr>
        <p:spPr>
          <a:xfrm>
            <a:off x="382587" y="4773308"/>
            <a:ext cx="7002600" cy="289200"/>
          </a:xfrm>
          <a:prstGeom prst="rect">
            <a:avLst/>
          </a:prstGeom>
          <a:noFill/>
          <a:ln>
            <a:noFill/>
          </a:ln>
        </p:spPr>
        <p:txBody>
          <a:bodyPr anchorCtr="0" anchor="t" bIns="91425" lIns="91425" spcFirstLastPara="1" rIns="91425" wrap="square" tIns="91425">
            <a:noAutofit/>
          </a:bodyPr>
          <a:lstStyle>
            <a:lvl1pPr indent="-292100" lvl="0" marL="4572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1pPr>
            <a:lvl2pPr indent="-292100" lvl="1" marL="9144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3pPr>
            <a:lvl4pPr indent="-292100" lvl="3" marL="18288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4pPr>
            <a:lvl5pPr indent="-292100" lvl="4" marL="22860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 Center" type="tx">
  <p:cSld name="TITLE_AND_BODY">
    <p:spTree>
      <p:nvGrpSpPr>
        <p:cNvPr id="205" name="Shape 205"/>
        <p:cNvGrpSpPr/>
        <p:nvPr/>
      </p:nvGrpSpPr>
      <p:grpSpPr>
        <a:xfrm>
          <a:off x="0" y="0"/>
          <a:ext cx="0" cy="0"/>
          <a:chOff x="0" y="0"/>
          <a:chExt cx="0" cy="0"/>
        </a:xfrm>
      </p:grpSpPr>
      <p:sp>
        <p:nvSpPr>
          <p:cNvPr id="206" name="Google Shape;206;p46"/>
          <p:cNvSpPr txBox="1"/>
          <p:nvPr>
            <p:ph type="title"/>
          </p:nvPr>
        </p:nvSpPr>
        <p:spPr>
          <a:xfrm>
            <a:off x="762000" y="1976438"/>
            <a:ext cx="7620000" cy="1190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07" name="Shape 207"/>
        <p:cNvGrpSpPr/>
        <p:nvPr/>
      </p:nvGrpSpPr>
      <p:grpSpPr>
        <a:xfrm>
          <a:off x="0" y="0"/>
          <a:ext cx="0" cy="0"/>
          <a:chOff x="0" y="0"/>
          <a:chExt cx="0" cy="0"/>
        </a:xfrm>
      </p:grpSpPr>
      <p:sp>
        <p:nvSpPr>
          <p:cNvPr id="208" name="Google Shape;208;p47"/>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09" name="Google Shape;209;p47"/>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0" name="Google Shape;210;p47"/>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11" name="Google Shape;211;p47"/>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212" name="Shape 212"/>
        <p:cNvGrpSpPr/>
        <p:nvPr/>
      </p:nvGrpSpPr>
      <p:grpSpPr>
        <a:xfrm>
          <a:off x="0" y="0"/>
          <a:ext cx="0" cy="0"/>
          <a:chOff x="0" y="0"/>
          <a:chExt cx="0" cy="0"/>
        </a:xfrm>
      </p:grpSpPr>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213" name="Shape 213"/>
        <p:cNvGrpSpPr/>
        <p:nvPr/>
      </p:nvGrpSpPr>
      <p:grpSpPr>
        <a:xfrm>
          <a:off x="0" y="0"/>
          <a:ext cx="0" cy="0"/>
          <a:chOff x="0" y="0"/>
          <a:chExt cx="0" cy="0"/>
        </a:xfrm>
      </p:grpSpPr>
      <p:sp>
        <p:nvSpPr>
          <p:cNvPr id="214" name="Google Shape;214;p49"/>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15" name="Google Shape;215;p49"/>
          <p:cNvSpPr txBox="1"/>
          <p:nvPr>
            <p:ph idx="1" type="subTitle"/>
          </p:nvPr>
        </p:nvSpPr>
        <p:spPr>
          <a:xfrm>
            <a:off x="1371600" y="2914650"/>
            <a:ext cx="6400800" cy="1314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640"/>
              </a:spcBef>
              <a:spcAft>
                <a:spcPts val="0"/>
              </a:spcAft>
              <a:buClr>
                <a:srgbClr val="888888"/>
              </a:buClr>
              <a:buSzPts val="3200"/>
              <a:buFont typeface="Avenir"/>
              <a:buNone/>
              <a:defRPr b="0" i="0" sz="3200" u="none" cap="none" strike="noStrike">
                <a:solidFill>
                  <a:srgbClr val="888888"/>
                </a:solidFill>
                <a:latin typeface="Avenir"/>
                <a:ea typeface="Avenir"/>
                <a:cs typeface="Avenir"/>
                <a:sym typeface="Avenir"/>
              </a:defRPr>
            </a:lvl1pPr>
            <a:lvl2pPr lvl="1" marR="0" rtl="0" algn="ctr">
              <a:lnSpc>
                <a:spcPct val="100000"/>
              </a:lnSpc>
              <a:spcBef>
                <a:spcPts val="560"/>
              </a:spcBef>
              <a:spcAft>
                <a:spcPts val="0"/>
              </a:spcAft>
              <a:buClr>
                <a:srgbClr val="888888"/>
              </a:buClr>
              <a:buSzPts val="2800"/>
              <a:buFont typeface="Avenir"/>
              <a:buNone/>
              <a:defRPr b="0" i="0" sz="2800" u="none" cap="none" strike="noStrike">
                <a:solidFill>
                  <a:srgbClr val="888888"/>
                </a:solidFill>
                <a:latin typeface="Avenir"/>
                <a:ea typeface="Avenir"/>
                <a:cs typeface="Avenir"/>
                <a:sym typeface="Avenir"/>
              </a:defRPr>
            </a:lvl2pPr>
            <a:lvl3pPr lvl="2" marR="0" rtl="0" algn="ctr">
              <a:lnSpc>
                <a:spcPct val="100000"/>
              </a:lnSpc>
              <a:spcBef>
                <a:spcPts val="480"/>
              </a:spcBef>
              <a:spcAft>
                <a:spcPts val="0"/>
              </a:spcAft>
              <a:buClr>
                <a:srgbClr val="888888"/>
              </a:buClr>
              <a:buSzPts val="2400"/>
              <a:buFont typeface="Avenir"/>
              <a:buNone/>
              <a:defRPr b="0" i="0" sz="2400" u="none" cap="none" strike="noStrike">
                <a:solidFill>
                  <a:srgbClr val="888888"/>
                </a:solidFill>
                <a:latin typeface="Avenir"/>
                <a:ea typeface="Avenir"/>
                <a:cs typeface="Avenir"/>
                <a:sym typeface="Avenir"/>
              </a:defRPr>
            </a:lvl3pPr>
            <a:lvl4pPr lvl="3" marR="0" rtl="0" algn="ctr">
              <a:lnSpc>
                <a:spcPct val="100000"/>
              </a:lnSpc>
              <a:spcBef>
                <a:spcPts val="40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4pPr>
            <a:lvl5pPr lvl="4" marR="0" rtl="0" algn="ctr">
              <a:lnSpc>
                <a:spcPct val="100000"/>
              </a:lnSpc>
              <a:spcBef>
                <a:spcPts val="40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5pPr>
            <a:lvl6pPr lvl="5"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6pPr>
            <a:lvl7pPr lvl="6"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7pPr>
            <a:lvl8pPr lvl="7"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8pPr>
            <a:lvl9pPr lvl="8"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9pPr>
          </a:lstStyle>
          <a:p/>
        </p:txBody>
      </p:sp>
      <p:sp>
        <p:nvSpPr>
          <p:cNvPr id="216" name="Google Shape;216;p49"/>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7" name="Google Shape;217;p49"/>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18" name="Google Shape;218;p49"/>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19" name="Shape 219"/>
        <p:cNvGrpSpPr/>
        <p:nvPr/>
      </p:nvGrpSpPr>
      <p:grpSpPr>
        <a:xfrm>
          <a:off x="0" y="0"/>
          <a:ext cx="0" cy="0"/>
          <a:chOff x="0" y="0"/>
          <a:chExt cx="0" cy="0"/>
        </a:xfrm>
      </p:grpSpPr>
      <p:sp>
        <p:nvSpPr>
          <p:cNvPr id="220" name="Google Shape;220;p50"/>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21" name="Google Shape;221;p50"/>
          <p:cNvSpPr txBox="1"/>
          <p:nvPr>
            <p:ph idx="1" type="body"/>
          </p:nvPr>
        </p:nvSpPr>
        <p:spPr>
          <a:xfrm>
            <a:off x="1385208" y="1150491"/>
            <a:ext cx="3426300" cy="2545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1pPr>
            <a:lvl2pPr indent="-228600" lvl="1" marL="9144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2pPr>
            <a:lvl3pPr indent="-228600" lvl="2" marL="13716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3pPr>
            <a:lvl4pPr indent="-228600" lvl="3" marL="18288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4pPr>
            <a:lvl5pPr indent="-228600" lvl="4" marL="22860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5pPr>
            <a:lvl6pPr indent="-228600" lvl="5" marL="27432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2" name="Google Shape;222;p50"/>
          <p:cNvSpPr txBox="1"/>
          <p:nvPr>
            <p:ph idx="2" type="body"/>
          </p:nvPr>
        </p:nvSpPr>
        <p:spPr>
          <a:xfrm>
            <a:off x="5018314" y="1150491"/>
            <a:ext cx="3668400" cy="2545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1pPr>
            <a:lvl2pPr indent="-228600" lvl="1" marL="9144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2pPr>
            <a:lvl3pPr indent="-228600" lvl="2" marL="13716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3pPr>
            <a:lvl4pPr indent="-228600" lvl="3" marL="18288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4pPr>
            <a:lvl5pPr indent="-228600" lvl="4" marL="22860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5pPr>
            <a:lvl6pPr indent="-228600" lvl="5" marL="27432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6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3" name="Google Shape;223;p50"/>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4" name="Google Shape;224;p50"/>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25" name="Google Shape;225;p50"/>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26" name="Google Shape;226;p50"/>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Center">
  <p:cSld name="Title - Center">
    <p:bg>
      <p:bgPr>
        <a:gradFill>
          <a:gsLst>
            <a:gs pos="0">
              <a:srgbClr val="F25929"/>
            </a:gs>
            <a:gs pos="100000">
              <a:srgbClr val="FCB040"/>
            </a:gs>
          </a:gsLst>
          <a:lin ang="2700006" scaled="0"/>
        </a:gradFill>
      </p:bgPr>
    </p:bg>
    <p:spTree>
      <p:nvGrpSpPr>
        <p:cNvPr id="227" name="Shape 227"/>
        <p:cNvGrpSpPr/>
        <p:nvPr/>
      </p:nvGrpSpPr>
      <p:grpSpPr>
        <a:xfrm>
          <a:off x="0" y="0"/>
          <a:ext cx="0" cy="0"/>
          <a:chOff x="0" y="0"/>
          <a:chExt cx="0" cy="0"/>
        </a:xfrm>
      </p:grpSpPr>
      <p:sp>
        <p:nvSpPr>
          <p:cNvPr id="228" name="Google Shape;228;p51"/>
          <p:cNvSpPr txBox="1"/>
          <p:nvPr>
            <p:ph type="title"/>
          </p:nvPr>
        </p:nvSpPr>
        <p:spPr>
          <a:xfrm>
            <a:off x="381963" y="2110978"/>
            <a:ext cx="83802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000"/>
              <a:buFont typeface="Avenir"/>
              <a:buNone/>
              <a:defRPr b="0" i="0" sz="4000" u="none" cap="none" strike="noStrike">
                <a:solidFill>
                  <a:schemeClr val="lt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29" name="Google Shape;229;p51"/>
          <p:cNvSpPr txBox="1"/>
          <p:nvPr>
            <p:ph idx="1" type="body"/>
          </p:nvPr>
        </p:nvSpPr>
        <p:spPr>
          <a:xfrm>
            <a:off x="382587" y="4773308"/>
            <a:ext cx="7002600" cy="289200"/>
          </a:xfrm>
          <a:prstGeom prst="rect">
            <a:avLst/>
          </a:prstGeom>
          <a:noFill/>
          <a:ln>
            <a:noFill/>
          </a:ln>
        </p:spPr>
        <p:txBody>
          <a:bodyPr anchorCtr="0" anchor="t" bIns="91425" lIns="91425" spcFirstLastPara="1" rIns="91425" wrap="square" tIns="91425">
            <a:noAutofit/>
          </a:bodyPr>
          <a:lstStyle>
            <a:lvl1pPr indent="-292100" lvl="0" marL="4572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1pPr>
            <a:lvl2pPr indent="-292100" lvl="1" marL="9144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3pPr>
            <a:lvl4pPr indent="-292100" lvl="3" marL="18288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4pPr>
            <a:lvl5pPr indent="-292100" lvl="4" marL="22860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230" name="Google Shape;230;p51"/>
          <p:cNvSpPr txBox="1"/>
          <p:nvPr/>
        </p:nvSpPr>
        <p:spPr>
          <a:xfrm>
            <a:off x="1286359" y="-30997"/>
            <a:ext cx="1848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31" name="Shape 231"/>
        <p:cNvGrpSpPr/>
        <p:nvPr/>
      </p:nvGrpSpPr>
      <p:grpSpPr>
        <a:xfrm>
          <a:off x="0" y="0"/>
          <a:ext cx="0" cy="0"/>
          <a:chOff x="0" y="0"/>
          <a:chExt cx="0" cy="0"/>
        </a:xfrm>
      </p:grpSpPr>
      <p:sp>
        <p:nvSpPr>
          <p:cNvPr id="232" name="Google Shape;232;p52"/>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33" name="Google Shape;233;p5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234" name="Google Shape;234;p52"/>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5" name="Google Shape;235;p52"/>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36" name="Google Shape;236;p52"/>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Title - Center">
  <p:cSld name="3_Title - Center">
    <p:bg>
      <p:bgPr>
        <a:gradFill>
          <a:gsLst>
            <a:gs pos="0">
              <a:srgbClr val="F25929"/>
            </a:gs>
            <a:gs pos="100000">
              <a:srgbClr val="FCB040"/>
            </a:gs>
          </a:gsLst>
          <a:lin ang="2700006" scaled="0"/>
        </a:gradFill>
      </p:bgPr>
    </p:bg>
    <p:spTree>
      <p:nvGrpSpPr>
        <p:cNvPr id="237" name="Shape 237"/>
        <p:cNvGrpSpPr/>
        <p:nvPr/>
      </p:nvGrpSpPr>
      <p:grpSpPr>
        <a:xfrm>
          <a:off x="0" y="0"/>
          <a:ext cx="0" cy="0"/>
          <a:chOff x="0" y="0"/>
          <a:chExt cx="0" cy="0"/>
        </a:xfrm>
      </p:grpSpPr>
      <p:sp>
        <p:nvSpPr>
          <p:cNvPr id="238" name="Google Shape;238;p53"/>
          <p:cNvSpPr txBox="1"/>
          <p:nvPr>
            <p:ph type="title"/>
          </p:nvPr>
        </p:nvSpPr>
        <p:spPr>
          <a:xfrm>
            <a:off x="381962" y="2110977"/>
            <a:ext cx="83802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000"/>
              <a:buFont typeface="Avenir"/>
              <a:buNone/>
              <a:defRPr b="0" i="0" sz="4000" u="none" cap="none" strike="noStrike">
                <a:solidFill>
                  <a:schemeClr val="lt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39" name="Google Shape;239;p53"/>
          <p:cNvSpPr txBox="1"/>
          <p:nvPr>
            <p:ph idx="1" type="body"/>
          </p:nvPr>
        </p:nvSpPr>
        <p:spPr>
          <a:xfrm>
            <a:off x="382587" y="4773307"/>
            <a:ext cx="7002600" cy="289200"/>
          </a:xfrm>
          <a:prstGeom prst="rect">
            <a:avLst/>
          </a:prstGeom>
          <a:noFill/>
          <a:ln>
            <a:noFill/>
          </a:ln>
        </p:spPr>
        <p:txBody>
          <a:bodyPr anchorCtr="0" anchor="t" bIns="91425" lIns="91425" spcFirstLastPara="1" rIns="91425" wrap="square" tIns="91425">
            <a:noAutofit/>
          </a:bodyPr>
          <a:lstStyle>
            <a:lvl1pPr indent="-292100" lvl="0" marL="4572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1pPr>
            <a:lvl2pPr indent="-292100" lvl="1" marL="9144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3pPr>
            <a:lvl4pPr indent="-292100" lvl="3" marL="18288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4pPr>
            <a:lvl5pPr indent="-292100" lvl="4" marL="22860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240" name="Shape 240"/>
        <p:cNvGrpSpPr/>
        <p:nvPr/>
      </p:nvGrpSpPr>
      <p:grpSpPr>
        <a:xfrm>
          <a:off x="0" y="0"/>
          <a:ext cx="0" cy="0"/>
          <a:chOff x="0" y="0"/>
          <a:chExt cx="0" cy="0"/>
        </a:xfrm>
      </p:grpSpPr>
      <p:sp>
        <p:nvSpPr>
          <p:cNvPr id="241" name="Google Shape;241;p54"/>
          <p:cNvSpPr txBox="1"/>
          <p:nvPr>
            <p:ph type="title"/>
          </p:nvPr>
        </p:nvSpPr>
        <p:spPr>
          <a:xfrm rot="5400000">
            <a:off x="6012599" y="771581"/>
            <a:ext cx="3291000" cy="20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42" name="Google Shape;242;p54"/>
          <p:cNvSpPr txBox="1"/>
          <p:nvPr>
            <p:ph idx="1" type="body"/>
          </p:nvPr>
        </p:nvSpPr>
        <p:spPr>
          <a:xfrm rot="5400000">
            <a:off x="1821600" y="-1209619"/>
            <a:ext cx="3291000" cy="6019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243" name="Google Shape;243;p54"/>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4" name="Google Shape;244;p54"/>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45" name="Google Shape;245;p54"/>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46" name="Shape 246"/>
        <p:cNvGrpSpPr/>
        <p:nvPr/>
      </p:nvGrpSpPr>
      <p:grpSpPr>
        <a:xfrm>
          <a:off x="0" y="0"/>
          <a:ext cx="0" cy="0"/>
          <a:chOff x="0" y="0"/>
          <a:chExt cx="0" cy="0"/>
        </a:xfrm>
      </p:grpSpPr>
      <p:pic>
        <p:nvPicPr>
          <p:cNvPr id="247" name="Google Shape;247;p55"/>
          <p:cNvPicPr preferRelativeResize="0"/>
          <p:nvPr/>
        </p:nvPicPr>
        <p:blipFill rotWithShape="1">
          <a:blip r:embed="rId2">
            <a:alphaModFix/>
          </a:blip>
          <a:srcRect b="0" l="0" r="0" t="0"/>
          <a:stretch/>
        </p:blipFill>
        <p:spPr>
          <a:xfrm>
            <a:off x="76200" y="105605"/>
            <a:ext cx="6336792" cy="1993392"/>
          </a:xfrm>
          <a:prstGeom prst="rect">
            <a:avLst/>
          </a:prstGeom>
          <a:noFill/>
          <a:ln>
            <a:noFill/>
          </a:ln>
        </p:spPr>
      </p:pic>
      <p:sp>
        <p:nvSpPr>
          <p:cNvPr id="248" name="Google Shape;248;p55"/>
          <p:cNvSpPr txBox="1"/>
          <p:nvPr>
            <p:ph type="title"/>
          </p:nvPr>
        </p:nvSpPr>
        <p:spPr>
          <a:xfrm>
            <a:off x="2037143" y="2544259"/>
            <a:ext cx="6457500" cy="1021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1"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49" name="Google Shape;249;p55"/>
          <p:cNvSpPr txBox="1"/>
          <p:nvPr>
            <p:ph idx="1" type="body"/>
          </p:nvPr>
        </p:nvSpPr>
        <p:spPr>
          <a:xfrm>
            <a:off x="2037143" y="3773347"/>
            <a:ext cx="6457500" cy="8451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64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1pPr>
            <a:lvl2pPr indent="-228600" lvl="1" marL="914400" marR="0" rtl="0" algn="l">
              <a:lnSpc>
                <a:spcPct val="100000"/>
              </a:lnSpc>
              <a:spcBef>
                <a:spcPts val="560"/>
              </a:spcBef>
              <a:spcAft>
                <a:spcPts val="0"/>
              </a:spcAft>
              <a:buClr>
                <a:srgbClr val="888888"/>
              </a:buClr>
              <a:buSzPts val="1800"/>
              <a:buFont typeface="Avenir"/>
              <a:buNone/>
              <a:defRPr b="0" i="0" sz="1800" u="none" cap="none" strike="noStrike">
                <a:solidFill>
                  <a:srgbClr val="888888"/>
                </a:solidFill>
                <a:latin typeface="Avenir"/>
                <a:ea typeface="Avenir"/>
                <a:cs typeface="Avenir"/>
                <a:sym typeface="Avenir"/>
              </a:defRPr>
            </a:lvl2pPr>
            <a:lvl3pPr indent="-228600" lvl="2" marL="1371600" marR="0" rtl="0" algn="l">
              <a:lnSpc>
                <a:spcPct val="100000"/>
              </a:lnSpc>
              <a:spcBef>
                <a:spcPts val="480"/>
              </a:spcBef>
              <a:spcAft>
                <a:spcPts val="0"/>
              </a:spcAft>
              <a:buClr>
                <a:srgbClr val="888888"/>
              </a:buClr>
              <a:buSzPts val="1600"/>
              <a:buFont typeface="Avenir"/>
              <a:buNone/>
              <a:defRPr b="0" i="0" sz="1600" u="none" cap="none" strike="noStrike">
                <a:solidFill>
                  <a:srgbClr val="888888"/>
                </a:solidFill>
                <a:latin typeface="Avenir"/>
                <a:ea typeface="Avenir"/>
                <a:cs typeface="Avenir"/>
                <a:sym typeface="Avenir"/>
              </a:defRPr>
            </a:lvl3pPr>
            <a:lvl4pPr indent="-228600" lvl="3" marL="18288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4pPr>
            <a:lvl5pPr indent="-228600" lvl="4" marL="22860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5pPr>
            <a:lvl6pPr indent="-228600" lvl="5" marL="27432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9pPr>
          </a:lstStyle>
          <a:p/>
        </p:txBody>
      </p:sp>
      <p:sp>
        <p:nvSpPr>
          <p:cNvPr id="250" name="Google Shape;250;p55"/>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1" name="Google Shape;251;p55"/>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52" name="Google Shape;252;p55"/>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253" name="Google Shape;253;p55"/>
          <p:cNvSpPr/>
          <p:nvPr/>
        </p:nvSpPr>
        <p:spPr>
          <a:xfrm>
            <a:off x="0" y="2395728"/>
            <a:ext cx="9144000" cy="2747700"/>
          </a:xfrm>
          <a:prstGeom prst="rect">
            <a:avLst/>
          </a:prstGeom>
          <a:solidFill>
            <a:srgbClr val="404041">
              <a:alpha val="4710"/>
            </a:srgbClr>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Bullets">
  <p:cSld name="Title &amp; Bullets">
    <p:spTree>
      <p:nvGrpSpPr>
        <p:cNvPr id="254" name="Shape 254"/>
        <p:cNvGrpSpPr/>
        <p:nvPr/>
      </p:nvGrpSpPr>
      <p:grpSpPr>
        <a:xfrm>
          <a:off x="0" y="0"/>
          <a:ext cx="0" cy="0"/>
          <a:chOff x="0" y="0"/>
          <a:chExt cx="0" cy="0"/>
        </a:xfrm>
      </p:grpSpPr>
      <p:sp>
        <p:nvSpPr>
          <p:cNvPr id="255" name="Google Shape;255;p56"/>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56" name="Google Shape;256;p56"/>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56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48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257" name="Shape 257"/>
        <p:cNvGrpSpPr/>
        <p:nvPr/>
      </p:nvGrpSpPr>
      <p:grpSpPr>
        <a:xfrm>
          <a:off x="0" y="0"/>
          <a:ext cx="0" cy="0"/>
          <a:chOff x="0" y="0"/>
          <a:chExt cx="0" cy="0"/>
        </a:xfrm>
      </p:grpSpPr>
      <p:sp>
        <p:nvSpPr>
          <p:cNvPr id="258" name="Google Shape;258;p57"/>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59" name="Google Shape;259;p57"/>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260" name="Google Shape;260;p57"/>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1" name="Google Shape;261;p57"/>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62" name="Google Shape;262;p57"/>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p:cSld name="Title and body">
    <p:spTree>
      <p:nvGrpSpPr>
        <p:cNvPr id="263" name="Shape 263"/>
        <p:cNvGrpSpPr/>
        <p:nvPr/>
      </p:nvGrpSpPr>
      <p:grpSpPr>
        <a:xfrm>
          <a:off x="0" y="0"/>
          <a:ext cx="0" cy="0"/>
          <a:chOff x="0" y="0"/>
          <a:chExt cx="0" cy="0"/>
        </a:xfrm>
      </p:grpSpPr>
      <p:sp>
        <p:nvSpPr>
          <p:cNvPr id="264" name="Google Shape;264;p58"/>
          <p:cNvSpPr txBox="1"/>
          <p:nvPr>
            <p:ph type="title"/>
          </p:nvPr>
        </p:nvSpPr>
        <p:spPr>
          <a:xfrm>
            <a:off x="1213756" y="445025"/>
            <a:ext cx="7618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65" name="Google Shape;265;p58"/>
          <p:cNvSpPr txBox="1"/>
          <p:nvPr>
            <p:ph idx="1" type="body"/>
          </p:nvPr>
        </p:nvSpPr>
        <p:spPr>
          <a:xfrm>
            <a:off x="1213756" y="1152475"/>
            <a:ext cx="7618500" cy="34164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266" name="Google Shape;266;p58"/>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267" name="Google Shape;267;p58"/>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268" name="Shape 268"/>
        <p:cNvGrpSpPr/>
        <p:nvPr/>
      </p:nvGrpSpPr>
      <p:grpSpPr>
        <a:xfrm>
          <a:off x="0" y="0"/>
          <a:ext cx="0" cy="0"/>
          <a:chOff x="0" y="0"/>
          <a:chExt cx="0" cy="0"/>
        </a:xfrm>
      </p:grpSpPr>
      <p:sp>
        <p:nvSpPr>
          <p:cNvPr id="269" name="Google Shape;269;p59"/>
          <p:cNvSpPr txBox="1"/>
          <p:nvPr>
            <p:ph type="title"/>
          </p:nvPr>
        </p:nvSpPr>
        <p:spPr>
          <a:xfrm>
            <a:off x="457201" y="204787"/>
            <a:ext cx="3008400" cy="8715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404041"/>
              </a:buClr>
              <a:buSzPts val="2000"/>
              <a:buFont typeface="Avenir"/>
              <a:buNone/>
              <a:defRPr b="1" i="0" sz="2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70" name="Google Shape;270;p59"/>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271" name="Google Shape;271;p59"/>
          <p:cNvSpPr txBox="1"/>
          <p:nvPr>
            <p:ph idx="2" type="body"/>
          </p:nvPr>
        </p:nvSpPr>
        <p:spPr>
          <a:xfrm>
            <a:off x="457201" y="1076326"/>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1400"/>
              <a:buFont typeface="Avenir"/>
              <a:buNone/>
              <a:defRPr b="0" i="0" sz="14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1200"/>
              <a:buFont typeface="Avenir"/>
              <a:buNone/>
              <a:defRPr b="0" i="0" sz="12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1000"/>
              <a:buFont typeface="Avenir"/>
              <a:buNone/>
              <a:defRPr b="0" i="0" sz="10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900"/>
              <a:buFont typeface="Avenir"/>
              <a:buNone/>
              <a:defRPr b="0" i="0" sz="9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900"/>
              <a:buFont typeface="Avenir"/>
              <a:buNone/>
              <a:defRPr b="0" i="0" sz="9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9pPr>
          </a:lstStyle>
          <a:p/>
        </p:txBody>
      </p:sp>
      <p:sp>
        <p:nvSpPr>
          <p:cNvPr id="272" name="Google Shape;272;p59"/>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3" name="Google Shape;273;p59"/>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74" name="Google Shape;274;p59"/>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Custom Layout">
  <p:cSld name="2_Custom Layout">
    <p:spTree>
      <p:nvGrpSpPr>
        <p:cNvPr id="275" name="Shape 275"/>
        <p:cNvGrpSpPr/>
        <p:nvPr/>
      </p:nvGrpSpPr>
      <p:grpSpPr>
        <a:xfrm>
          <a:off x="0" y="0"/>
          <a:ext cx="0" cy="0"/>
          <a:chOff x="0" y="0"/>
          <a:chExt cx="0" cy="0"/>
        </a:xfrm>
      </p:grpSpPr>
      <p:sp>
        <p:nvSpPr>
          <p:cNvPr id="276" name="Google Shape;276;p60"/>
          <p:cNvSpPr/>
          <p:nvPr/>
        </p:nvSpPr>
        <p:spPr>
          <a:xfrm>
            <a:off x="0" y="-7144"/>
            <a:ext cx="9144000" cy="2859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050"/>
              <a:buFont typeface="Arial"/>
              <a:buNone/>
            </a:pPr>
            <a:r>
              <a:rPr b="0" i="0" lang="en" sz="1050" u="none" cap="none" strike="noStrike">
                <a:solidFill>
                  <a:schemeClr val="lt1"/>
                </a:solidFill>
                <a:latin typeface="Arial"/>
                <a:ea typeface="Arial"/>
                <a:cs typeface="Arial"/>
                <a:sym typeface="Arial"/>
              </a:rPr>
              <a:t> </a:t>
            </a:r>
            <a:endParaRPr/>
          </a:p>
        </p:txBody>
      </p:sp>
      <p:sp>
        <p:nvSpPr>
          <p:cNvPr id="277" name="Google Shape;277;p60"/>
          <p:cNvSpPr txBox="1"/>
          <p:nvPr>
            <p:ph idx="1" type="body"/>
          </p:nvPr>
        </p:nvSpPr>
        <p:spPr>
          <a:xfrm>
            <a:off x="312058" y="1047751"/>
            <a:ext cx="8497200" cy="28230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278" name="Google Shape;278;p60"/>
          <p:cNvSpPr txBox="1"/>
          <p:nvPr>
            <p:ph type="title"/>
          </p:nvPr>
        </p:nvSpPr>
        <p:spPr>
          <a:xfrm>
            <a:off x="230415" y="-71089"/>
            <a:ext cx="8229600" cy="4521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1200"/>
              <a:buFont typeface="Avenir"/>
              <a:buNone/>
              <a:defRPr b="0" i="0" sz="1200" u="none" cap="none" strike="noStrike">
                <a:solidFill>
                  <a:schemeClr val="dk2"/>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 title and description">
    <p:spTree>
      <p:nvGrpSpPr>
        <p:cNvPr id="279" name="Shape 279"/>
        <p:cNvGrpSpPr/>
        <p:nvPr/>
      </p:nvGrpSpPr>
      <p:grpSpPr>
        <a:xfrm>
          <a:off x="0" y="0"/>
          <a:ext cx="0" cy="0"/>
          <a:chOff x="0" y="0"/>
          <a:chExt cx="0" cy="0"/>
        </a:xfrm>
      </p:grpSpPr>
      <p:sp>
        <p:nvSpPr>
          <p:cNvPr id="280" name="Google Shape;280;p6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1" name="Google Shape;281;p6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404041"/>
              </a:buClr>
              <a:buSzPts val="4200"/>
              <a:buFont typeface="Avenir"/>
              <a:buNone/>
              <a:defRPr b="0" i="0" sz="4200" u="none" cap="none" strike="noStrike">
                <a:solidFill>
                  <a:srgbClr val="404041"/>
                </a:solidFill>
                <a:latin typeface="Avenir"/>
                <a:ea typeface="Avenir"/>
                <a:cs typeface="Avenir"/>
                <a:sym typeface="Avenir"/>
              </a:defRPr>
            </a:lvl1pPr>
            <a:lvl2pPr lvl="1" rtl="0" algn="ctr">
              <a:spcBef>
                <a:spcPts val="0"/>
              </a:spcBef>
              <a:spcAft>
                <a:spcPts val="0"/>
              </a:spcAft>
              <a:buSzPts val="4200"/>
              <a:buFont typeface="Arial"/>
              <a:buNone/>
              <a:defRPr sz="4200"/>
            </a:lvl2pPr>
            <a:lvl3pPr lvl="2" rtl="0" algn="ctr">
              <a:spcBef>
                <a:spcPts val="0"/>
              </a:spcBef>
              <a:spcAft>
                <a:spcPts val="0"/>
              </a:spcAft>
              <a:buSzPts val="4200"/>
              <a:buFont typeface="Arial"/>
              <a:buNone/>
              <a:defRPr sz="4200"/>
            </a:lvl3pPr>
            <a:lvl4pPr lvl="3" rtl="0" algn="ctr">
              <a:spcBef>
                <a:spcPts val="0"/>
              </a:spcBef>
              <a:spcAft>
                <a:spcPts val="0"/>
              </a:spcAft>
              <a:buSzPts val="4200"/>
              <a:buFont typeface="Arial"/>
              <a:buNone/>
              <a:defRPr sz="4200"/>
            </a:lvl4pPr>
            <a:lvl5pPr lvl="4" rtl="0" algn="ctr">
              <a:spcBef>
                <a:spcPts val="0"/>
              </a:spcBef>
              <a:spcAft>
                <a:spcPts val="0"/>
              </a:spcAft>
              <a:buSzPts val="4200"/>
              <a:buFont typeface="Arial"/>
              <a:buNone/>
              <a:defRPr sz="4200"/>
            </a:lvl5pPr>
            <a:lvl6pPr lvl="5" rtl="0" algn="ctr">
              <a:spcBef>
                <a:spcPts val="0"/>
              </a:spcBef>
              <a:spcAft>
                <a:spcPts val="0"/>
              </a:spcAft>
              <a:buSzPts val="4200"/>
              <a:buFont typeface="Arial"/>
              <a:buNone/>
              <a:defRPr sz="4200"/>
            </a:lvl6pPr>
            <a:lvl7pPr lvl="6" rtl="0" algn="ctr">
              <a:spcBef>
                <a:spcPts val="0"/>
              </a:spcBef>
              <a:spcAft>
                <a:spcPts val="0"/>
              </a:spcAft>
              <a:buSzPts val="4200"/>
              <a:buFont typeface="Arial"/>
              <a:buNone/>
              <a:defRPr sz="4200"/>
            </a:lvl7pPr>
            <a:lvl8pPr lvl="7" rtl="0" algn="ctr">
              <a:spcBef>
                <a:spcPts val="0"/>
              </a:spcBef>
              <a:spcAft>
                <a:spcPts val="0"/>
              </a:spcAft>
              <a:buSzPts val="4200"/>
              <a:buFont typeface="Arial"/>
              <a:buNone/>
              <a:defRPr sz="4200"/>
            </a:lvl8pPr>
            <a:lvl9pPr lvl="8" rtl="0" algn="ctr">
              <a:spcBef>
                <a:spcPts val="0"/>
              </a:spcBef>
              <a:spcAft>
                <a:spcPts val="0"/>
              </a:spcAft>
              <a:buSzPts val="4200"/>
              <a:buFont typeface="Arial"/>
              <a:buNone/>
              <a:defRPr sz="4200"/>
            </a:lvl9pPr>
          </a:lstStyle>
          <a:p/>
        </p:txBody>
      </p:sp>
      <p:sp>
        <p:nvSpPr>
          <p:cNvPr id="282" name="Google Shape;282;p6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1pPr>
            <a:lvl2pPr lvl="1"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2pPr>
            <a:lvl3pPr lvl="2"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3pPr>
            <a:lvl4pPr lvl="3"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4pPr>
            <a:lvl5pPr lvl="4"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5pPr>
            <a:lvl6pPr lvl="5"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9pPr>
          </a:lstStyle>
          <a:p/>
        </p:txBody>
      </p:sp>
      <p:sp>
        <p:nvSpPr>
          <p:cNvPr id="283" name="Google Shape;283;p6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284" name="Google Shape;284;p61"/>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285" name="Google Shape;285;p61"/>
          <p:cNvPicPr preferRelativeResize="0"/>
          <p:nvPr/>
        </p:nvPicPr>
        <p:blipFill rotWithShape="1">
          <a:blip r:embed="rId2">
            <a:alphaModFix/>
          </a:blip>
          <a:srcRect b="0" l="0" r="0" t="0"/>
          <a:stretch/>
        </p:blipFill>
        <p:spPr>
          <a:xfrm>
            <a:off x="0" y="881509"/>
            <a:ext cx="4572000" cy="3380232"/>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286" name="Shape 286"/>
        <p:cNvGrpSpPr/>
        <p:nvPr/>
      </p:nvGrpSpPr>
      <p:grpSpPr>
        <a:xfrm>
          <a:off x="0" y="0"/>
          <a:ext cx="0" cy="0"/>
          <a:chOff x="0" y="0"/>
          <a:chExt cx="0" cy="0"/>
        </a:xfrm>
      </p:grpSpPr>
      <p:sp>
        <p:nvSpPr>
          <p:cNvPr id="287" name="Google Shape;287;p62"/>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88" name="Google Shape;288;p62"/>
          <p:cNvSpPr txBox="1"/>
          <p:nvPr>
            <p:ph idx="1" type="body"/>
          </p:nvPr>
        </p:nvSpPr>
        <p:spPr>
          <a:xfrm>
            <a:off x="1385208" y="1151334"/>
            <a:ext cx="351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289" name="Google Shape;289;p62"/>
          <p:cNvSpPr txBox="1"/>
          <p:nvPr>
            <p:ph idx="2" type="body"/>
          </p:nvPr>
        </p:nvSpPr>
        <p:spPr>
          <a:xfrm>
            <a:off x="1385207" y="1631155"/>
            <a:ext cx="351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290" name="Google Shape;290;p62"/>
          <p:cNvSpPr txBox="1"/>
          <p:nvPr>
            <p:ph idx="3" type="body"/>
          </p:nvPr>
        </p:nvSpPr>
        <p:spPr>
          <a:xfrm>
            <a:off x="5083628" y="1151334"/>
            <a:ext cx="360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291" name="Google Shape;291;p62"/>
          <p:cNvSpPr txBox="1"/>
          <p:nvPr>
            <p:ph idx="4" type="body"/>
          </p:nvPr>
        </p:nvSpPr>
        <p:spPr>
          <a:xfrm>
            <a:off x="5083628" y="1631155"/>
            <a:ext cx="360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292" name="Google Shape;292;p62"/>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3" name="Google Shape;293;p62"/>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94" name="Google Shape;294;p62"/>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295" name="Google Shape;295;p62"/>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296" name="Shape 296"/>
        <p:cNvGrpSpPr/>
        <p:nvPr/>
      </p:nvGrpSpPr>
      <p:grpSpPr>
        <a:xfrm>
          <a:off x="0" y="0"/>
          <a:ext cx="0" cy="0"/>
          <a:chOff x="0" y="0"/>
          <a:chExt cx="0" cy="0"/>
        </a:xfrm>
      </p:grpSpPr>
      <p:sp>
        <p:nvSpPr>
          <p:cNvPr id="297" name="Google Shape;297;p63"/>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404041"/>
              </a:buClr>
              <a:buSzPts val="2000"/>
              <a:buFont typeface="Avenir"/>
              <a:buNone/>
              <a:defRPr b="1" i="0" sz="2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298" name="Google Shape;298;p63"/>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640"/>
              </a:spcBef>
              <a:spcAft>
                <a:spcPts val="0"/>
              </a:spcAft>
              <a:buClr>
                <a:srgbClr val="FCB040"/>
              </a:buClr>
              <a:buSzPts val="3200"/>
              <a:buFont typeface="Arial"/>
              <a:buNone/>
              <a:defRPr b="0" i="0" sz="3200" u="none" cap="none" strike="noStrike">
                <a:solidFill>
                  <a:srgbClr val="404041"/>
                </a:solidFill>
                <a:latin typeface="Avenir"/>
                <a:ea typeface="Avenir"/>
                <a:cs typeface="Avenir"/>
                <a:sym typeface="Avenir"/>
              </a:defRPr>
            </a:lvl1pPr>
            <a:lvl2pPr lvl="1" marR="0" rtl="0" algn="l">
              <a:lnSpc>
                <a:spcPct val="100000"/>
              </a:lnSpc>
              <a:spcBef>
                <a:spcPts val="560"/>
              </a:spcBef>
              <a:spcAft>
                <a:spcPts val="0"/>
              </a:spcAft>
              <a:buClr>
                <a:srgbClr val="FCB040"/>
              </a:buClr>
              <a:buSzPts val="2800"/>
              <a:buFont typeface="Arial"/>
              <a:buNone/>
              <a:defRPr b="0" i="0" sz="2800" u="none" cap="none" strike="noStrike">
                <a:solidFill>
                  <a:srgbClr val="404041"/>
                </a:solidFill>
                <a:latin typeface="Avenir"/>
                <a:ea typeface="Avenir"/>
                <a:cs typeface="Avenir"/>
                <a:sym typeface="Avenir"/>
              </a:defRPr>
            </a:lvl2pPr>
            <a:lvl3pPr lvl="2" marR="0" rtl="0" algn="l">
              <a:lnSpc>
                <a:spcPct val="100000"/>
              </a:lnSpc>
              <a:spcBef>
                <a:spcPts val="480"/>
              </a:spcBef>
              <a:spcAft>
                <a:spcPts val="0"/>
              </a:spcAft>
              <a:buClr>
                <a:srgbClr val="FCB040"/>
              </a:buClr>
              <a:buSzPts val="2400"/>
              <a:buFont typeface="Arial"/>
              <a:buNone/>
              <a:defRPr b="0" i="0" sz="2400" u="none" cap="none" strike="noStrike">
                <a:solidFill>
                  <a:srgbClr val="404041"/>
                </a:solidFill>
                <a:latin typeface="Avenir"/>
                <a:ea typeface="Avenir"/>
                <a:cs typeface="Avenir"/>
                <a:sym typeface="Avenir"/>
              </a:defRPr>
            </a:lvl3pPr>
            <a:lvl4pPr lvl="3" marR="0" rtl="0" algn="l">
              <a:lnSpc>
                <a:spcPct val="100000"/>
              </a:lnSpc>
              <a:spcBef>
                <a:spcPts val="400"/>
              </a:spcBef>
              <a:spcAft>
                <a:spcPts val="0"/>
              </a:spcAft>
              <a:buClr>
                <a:srgbClr val="FCB040"/>
              </a:buClr>
              <a:buSzPts val="2000"/>
              <a:buFont typeface="Arial"/>
              <a:buNone/>
              <a:defRPr b="0" i="0" sz="2000" u="none" cap="none" strike="noStrike">
                <a:solidFill>
                  <a:srgbClr val="404041"/>
                </a:solidFill>
                <a:latin typeface="Avenir"/>
                <a:ea typeface="Avenir"/>
                <a:cs typeface="Avenir"/>
                <a:sym typeface="Avenir"/>
              </a:defRPr>
            </a:lvl4pPr>
            <a:lvl5pPr lvl="4" marR="0" rtl="0" algn="l">
              <a:lnSpc>
                <a:spcPct val="100000"/>
              </a:lnSpc>
              <a:spcBef>
                <a:spcPts val="400"/>
              </a:spcBef>
              <a:spcAft>
                <a:spcPts val="0"/>
              </a:spcAft>
              <a:buClr>
                <a:srgbClr val="FCB040"/>
              </a:buClr>
              <a:buSzPts val="2000"/>
              <a:buFont typeface="Arial"/>
              <a:buNone/>
              <a:defRPr b="0" i="0" sz="2000" u="none" cap="none" strike="noStrike">
                <a:solidFill>
                  <a:srgbClr val="404041"/>
                </a:solidFill>
                <a:latin typeface="Avenir"/>
                <a:ea typeface="Avenir"/>
                <a:cs typeface="Avenir"/>
                <a:sym typeface="Avenir"/>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99" name="Google Shape;299;p63"/>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280"/>
              </a:spcBef>
              <a:spcAft>
                <a:spcPts val="0"/>
              </a:spcAft>
              <a:buClr>
                <a:srgbClr val="FCB040"/>
              </a:buClr>
              <a:buSzPts val="1400"/>
              <a:buFont typeface="Arial"/>
              <a:buChar char="●"/>
              <a:defRPr b="0" i="0" sz="1400" u="none" cap="none" strike="noStrike">
                <a:solidFill>
                  <a:srgbClr val="404041"/>
                </a:solidFill>
                <a:latin typeface="Avenir"/>
                <a:ea typeface="Avenir"/>
                <a:cs typeface="Avenir"/>
                <a:sym typeface="Avenir"/>
              </a:defRPr>
            </a:lvl1pPr>
            <a:lvl2pPr indent="-304800" lvl="1" marL="914400" marR="0" rtl="0" algn="l">
              <a:lnSpc>
                <a:spcPct val="100000"/>
              </a:lnSpc>
              <a:spcBef>
                <a:spcPts val="240"/>
              </a:spcBef>
              <a:spcAft>
                <a:spcPts val="0"/>
              </a:spcAft>
              <a:buClr>
                <a:srgbClr val="FCB040"/>
              </a:buClr>
              <a:buSzPts val="1200"/>
              <a:buFont typeface="Arial"/>
              <a:buChar char="○"/>
              <a:defRPr b="0" i="0" sz="1200" u="none" cap="none" strike="noStrike">
                <a:solidFill>
                  <a:srgbClr val="40404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0" i="0" sz="1000" u="none" cap="none" strike="noStrike">
                <a:solidFill>
                  <a:srgbClr val="404041"/>
                </a:solidFill>
                <a:latin typeface="Avenir"/>
                <a:ea typeface="Avenir"/>
                <a:cs typeface="Avenir"/>
                <a:sym typeface="Avenir"/>
              </a:defRPr>
            </a:lvl3pPr>
            <a:lvl4pPr indent="-285750" lvl="3" marL="1828800" marR="0" rtl="0" algn="l">
              <a:lnSpc>
                <a:spcPct val="100000"/>
              </a:lnSpc>
              <a:spcBef>
                <a:spcPts val="180"/>
              </a:spcBef>
              <a:spcAft>
                <a:spcPts val="0"/>
              </a:spcAft>
              <a:buClr>
                <a:srgbClr val="FCB040"/>
              </a:buClr>
              <a:buSzPts val="900"/>
              <a:buFont typeface="Arial"/>
              <a:buChar char="●"/>
              <a:defRPr b="0" i="0" sz="900" u="none" cap="none" strike="noStrike">
                <a:solidFill>
                  <a:srgbClr val="404041"/>
                </a:solidFill>
                <a:latin typeface="Avenir"/>
                <a:ea typeface="Avenir"/>
                <a:cs typeface="Avenir"/>
                <a:sym typeface="Avenir"/>
              </a:defRPr>
            </a:lvl4pPr>
            <a:lvl5pPr indent="-285750" lvl="4" marL="2286000" marR="0" rtl="0" algn="l">
              <a:lnSpc>
                <a:spcPct val="100000"/>
              </a:lnSpc>
              <a:spcBef>
                <a:spcPts val="180"/>
              </a:spcBef>
              <a:spcAft>
                <a:spcPts val="0"/>
              </a:spcAft>
              <a:buClr>
                <a:srgbClr val="FCB040"/>
              </a:buClr>
              <a:buSzPts val="900"/>
              <a:buFont typeface="Arial"/>
              <a:buChar char="○"/>
              <a:defRPr b="0" i="0" sz="900" u="none" cap="none" strike="noStrike">
                <a:solidFill>
                  <a:srgbClr val="404041"/>
                </a:solidFill>
                <a:latin typeface="Avenir"/>
                <a:ea typeface="Avenir"/>
                <a:cs typeface="Avenir"/>
                <a:sym typeface="Avenir"/>
              </a:defRPr>
            </a:lvl5pPr>
            <a:lvl6pPr indent="-285750" lvl="5" marL="27432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6pPr>
            <a:lvl7pPr indent="-285750" lvl="6" marL="32004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7pPr>
            <a:lvl8pPr indent="-285750" lvl="7" marL="36576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8pPr>
            <a:lvl9pPr indent="-285750" lvl="8" marL="41148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9pPr>
          </a:lstStyle>
          <a:p/>
        </p:txBody>
      </p:sp>
      <p:sp>
        <p:nvSpPr>
          <p:cNvPr id="300" name="Google Shape;300;p63"/>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1" name="Google Shape;301;p63"/>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2" name="Google Shape;302;p63"/>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03" name="Google Shape;303;p63"/>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 Center" type="tx">
  <p:cSld name="TITLE_AND_BODY">
    <p:spTree>
      <p:nvGrpSpPr>
        <p:cNvPr id="311" name="Shape 311"/>
        <p:cNvGrpSpPr/>
        <p:nvPr/>
      </p:nvGrpSpPr>
      <p:grpSpPr>
        <a:xfrm>
          <a:off x="0" y="0"/>
          <a:ext cx="0" cy="0"/>
          <a:chOff x="0" y="0"/>
          <a:chExt cx="0" cy="0"/>
        </a:xfrm>
      </p:grpSpPr>
      <p:sp>
        <p:nvSpPr>
          <p:cNvPr id="312" name="Google Shape;312;p65"/>
          <p:cNvSpPr txBox="1"/>
          <p:nvPr>
            <p:ph type="title"/>
          </p:nvPr>
        </p:nvSpPr>
        <p:spPr>
          <a:xfrm>
            <a:off x="762000" y="1976438"/>
            <a:ext cx="7620000" cy="1190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13" name="Shape 313"/>
        <p:cNvGrpSpPr/>
        <p:nvPr/>
      </p:nvGrpSpPr>
      <p:grpSpPr>
        <a:xfrm>
          <a:off x="0" y="0"/>
          <a:ext cx="0" cy="0"/>
          <a:chOff x="0" y="0"/>
          <a:chExt cx="0" cy="0"/>
        </a:xfrm>
      </p:grpSpPr>
      <p:sp>
        <p:nvSpPr>
          <p:cNvPr id="314" name="Google Shape;314;p66"/>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15" name="Google Shape;315;p66"/>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16" name="Google Shape;316;p66"/>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17" name="Google Shape;317;p66"/>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 Center">
  <p:cSld name="1_Title - Center">
    <p:bg>
      <p:bgPr>
        <a:gradFill>
          <a:gsLst>
            <a:gs pos="0">
              <a:srgbClr val="EC2B8D"/>
            </a:gs>
            <a:gs pos="100000">
              <a:srgbClr val="92278F"/>
            </a:gs>
          </a:gsLst>
          <a:lin ang="2700006" scaled="0"/>
        </a:gradFill>
      </p:bgPr>
    </p:bg>
    <p:spTree>
      <p:nvGrpSpPr>
        <p:cNvPr id="318" name="Shape 318"/>
        <p:cNvGrpSpPr/>
        <p:nvPr/>
      </p:nvGrpSpPr>
      <p:grpSpPr>
        <a:xfrm>
          <a:off x="0" y="0"/>
          <a:ext cx="0" cy="0"/>
          <a:chOff x="0" y="0"/>
          <a:chExt cx="0" cy="0"/>
        </a:xfrm>
      </p:grpSpPr>
      <p:sp>
        <p:nvSpPr>
          <p:cNvPr id="319" name="Google Shape;319;p67"/>
          <p:cNvSpPr txBox="1"/>
          <p:nvPr>
            <p:ph type="title"/>
          </p:nvPr>
        </p:nvSpPr>
        <p:spPr>
          <a:xfrm>
            <a:off x="353028" y="2110978"/>
            <a:ext cx="84378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000"/>
              <a:buFont typeface="Avenir"/>
              <a:buNone/>
              <a:defRPr b="0" i="0" sz="4000" u="none" cap="none" strike="noStrike">
                <a:solidFill>
                  <a:schemeClr val="lt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20" name="Google Shape;320;p67"/>
          <p:cNvSpPr txBox="1"/>
          <p:nvPr>
            <p:ph idx="1" type="body"/>
          </p:nvPr>
        </p:nvSpPr>
        <p:spPr>
          <a:xfrm>
            <a:off x="382587" y="4773308"/>
            <a:ext cx="7002600" cy="289200"/>
          </a:xfrm>
          <a:prstGeom prst="rect">
            <a:avLst/>
          </a:prstGeom>
          <a:noFill/>
          <a:ln>
            <a:noFill/>
          </a:ln>
        </p:spPr>
        <p:txBody>
          <a:bodyPr anchorCtr="0" anchor="t" bIns="91425" lIns="91425" spcFirstLastPara="1" rIns="91425" wrap="square" tIns="91425">
            <a:noAutofit/>
          </a:bodyPr>
          <a:lstStyle>
            <a:lvl1pPr indent="-292100" lvl="0" marL="4572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1pPr>
            <a:lvl2pPr indent="-292100" lvl="1" marL="9144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3pPr>
            <a:lvl4pPr indent="-292100" lvl="3" marL="18288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4pPr>
            <a:lvl5pPr indent="-292100" lvl="4" marL="22860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321" name="Shape 321"/>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322" name="Shape 322"/>
        <p:cNvGrpSpPr/>
        <p:nvPr/>
      </p:nvGrpSpPr>
      <p:grpSpPr>
        <a:xfrm>
          <a:off x="0" y="0"/>
          <a:ext cx="0" cy="0"/>
          <a:chOff x="0" y="0"/>
          <a:chExt cx="0" cy="0"/>
        </a:xfrm>
      </p:grpSpPr>
      <p:sp>
        <p:nvSpPr>
          <p:cNvPr id="323" name="Google Shape;323;p69"/>
          <p:cNvSpPr txBox="1"/>
          <p:nvPr>
            <p:ph type="ctrTitle"/>
          </p:nvPr>
        </p:nvSpPr>
        <p:spPr>
          <a:xfrm>
            <a:off x="685800" y="1597819"/>
            <a:ext cx="7772400" cy="11025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24" name="Google Shape;324;p69"/>
          <p:cNvSpPr txBox="1"/>
          <p:nvPr>
            <p:ph idx="1" type="subTitle"/>
          </p:nvPr>
        </p:nvSpPr>
        <p:spPr>
          <a:xfrm>
            <a:off x="1371600" y="2914650"/>
            <a:ext cx="6400800" cy="13143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640"/>
              </a:spcBef>
              <a:spcAft>
                <a:spcPts val="0"/>
              </a:spcAft>
              <a:buClr>
                <a:srgbClr val="888888"/>
              </a:buClr>
              <a:buSzPts val="3200"/>
              <a:buFont typeface="Avenir"/>
              <a:buNone/>
              <a:defRPr b="0" i="0" sz="3200" u="none" cap="none" strike="noStrike">
                <a:solidFill>
                  <a:srgbClr val="888888"/>
                </a:solidFill>
                <a:latin typeface="Avenir"/>
                <a:ea typeface="Avenir"/>
                <a:cs typeface="Avenir"/>
                <a:sym typeface="Avenir"/>
              </a:defRPr>
            </a:lvl1pPr>
            <a:lvl2pPr lvl="1" marR="0" rtl="0" algn="ctr">
              <a:lnSpc>
                <a:spcPct val="100000"/>
              </a:lnSpc>
              <a:spcBef>
                <a:spcPts val="560"/>
              </a:spcBef>
              <a:spcAft>
                <a:spcPts val="0"/>
              </a:spcAft>
              <a:buClr>
                <a:srgbClr val="888888"/>
              </a:buClr>
              <a:buSzPts val="2800"/>
              <a:buFont typeface="Avenir"/>
              <a:buNone/>
              <a:defRPr b="0" i="0" sz="2800" u="none" cap="none" strike="noStrike">
                <a:solidFill>
                  <a:srgbClr val="888888"/>
                </a:solidFill>
                <a:latin typeface="Avenir"/>
                <a:ea typeface="Avenir"/>
                <a:cs typeface="Avenir"/>
                <a:sym typeface="Avenir"/>
              </a:defRPr>
            </a:lvl2pPr>
            <a:lvl3pPr lvl="2" marR="0" rtl="0" algn="ctr">
              <a:lnSpc>
                <a:spcPct val="100000"/>
              </a:lnSpc>
              <a:spcBef>
                <a:spcPts val="480"/>
              </a:spcBef>
              <a:spcAft>
                <a:spcPts val="0"/>
              </a:spcAft>
              <a:buClr>
                <a:srgbClr val="888888"/>
              </a:buClr>
              <a:buSzPts val="2400"/>
              <a:buFont typeface="Avenir"/>
              <a:buNone/>
              <a:defRPr b="0" i="0" sz="2400" u="none" cap="none" strike="noStrike">
                <a:solidFill>
                  <a:srgbClr val="888888"/>
                </a:solidFill>
                <a:latin typeface="Avenir"/>
                <a:ea typeface="Avenir"/>
                <a:cs typeface="Avenir"/>
                <a:sym typeface="Avenir"/>
              </a:defRPr>
            </a:lvl3pPr>
            <a:lvl4pPr lvl="3" marR="0" rtl="0" algn="ctr">
              <a:lnSpc>
                <a:spcPct val="100000"/>
              </a:lnSpc>
              <a:spcBef>
                <a:spcPts val="40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4pPr>
            <a:lvl5pPr lvl="4" marR="0" rtl="0" algn="ctr">
              <a:lnSpc>
                <a:spcPct val="100000"/>
              </a:lnSpc>
              <a:spcBef>
                <a:spcPts val="40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5pPr>
            <a:lvl6pPr lvl="5"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6pPr>
            <a:lvl7pPr lvl="6"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7pPr>
            <a:lvl8pPr lvl="7"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8pPr>
            <a:lvl9pPr lvl="8" marR="0" rtl="0" algn="ctr">
              <a:lnSpc>
                <a:spcPct val="100000"/>
              </a:lnSpc>
              <a:spcBef>
                <a:spcPts val="400"/>
              </a:spcBef>
              <a:spcAft>
                <a:spcPts val="0"/>
              </a:spcAft>
              <a:buClr>
                <a:srgbClr val="888888"/>
              </a:buClr>
              <a:buSzPts val="2000"/>
              <a:buFont typeface="Calibri"/>
              <a:buNone/>
              <a:defRPr b="0" i="0" sz="2000" u="none" cap="none" strike="noStrike">
                <a:solidFill>
                  <a:srgbClr val="888888"/>
                </a:solidFill>
                <a:latin typeface="Calibri"/>
                <a:ea typeface="Calibri"/>
                <a:cs typeface="Calibri"/>
                <a:sym typeface="Calibri"/>
              </a:defRPr>
            </a:lvl9pPr>
          </a:lstStyle>
          <a:p/>
        </p:txBody>
      </p:sp>
      <p:sp>
        <p:nvSpPr>
          <p:cNvPr id="325" name="Google Shape;325;p69"/>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26" name="Google Shape;326;p69"/>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27" name="Google Shape;327;p69"/>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Center">
  <p:cSld name="Title - Center">
    <p:bg>
      <p:bgPr>
        <a:gradFill>
          <a:gsLst>
            <a:gs pos="0">
              <a:srgbClr val="F25929"/>
            </a:gs>
            <a:gs pos="100000">
              <a:srgbClr val="FCB040"/>
            </a:gs>
          </a:gsLst>
          <a:lin ang="2700006" scaled="0"/>
        </a:gradFill>
      </p:bgPr>
    </p:bg>
    <p:spTree>
      <p:nvGrpSpPr>
        <p:cNvPr id="328" name="Shape 328"/>
        <p:cNvGrpSpPr/>
        <p:nvPr/>
      </p:nvGrpSpPr>
      <p:grpSpPr>
        <a:xfrm>
          <a:off x="0" y="0"/>
          <a:ext cx="0" cy="0"/>
          <a:chOff x="0" y="0"/>
          <a:chExt cx="0" cy="0"/>
        </a:xfrm>
      </p:grpSpPr>
      <p:sp>
        <p:nvSpPr>
          <p:cNvPr id="329" name="Google Shape;329;p70"/>
          <p:cNvSpPr txBox="1"/>
          <p:nvPr>
            <p:ph type="title"/>
          </p:nvPr>
        </p:nvSpPr>
        <p:spPr>
          <a:xfrm>
            <a:off x="381963" y="2110978"/>
            <a:ext cx="83802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000"/>
              <a:buFont typeface="Avenir"/>
              <a:buNone/>
              <a:defRPr b="0" i="0" sz="4000" u="none" cap="none" strike="noStrike">
                <a:solidFill>
                  <a:schemeClr val="lt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30" name="Google Shape;330;p70"/>
          <p:cNvSpPr txBox="1"/>
          <p:nvPr>
            <p:ph idx="1" type="body"/>
          </p:nvPr>
        </p:nvSpPr>
        <p:spPr>
          <a:xfrm>
            <a:off x="382587" y="4773308"/>
            <a:ext cx="7002600" cy="289200"/>
          </a:xfrm>
          <a:prstGeom prst="rect">
            <a:avLst/>
          </a:prstGeom>
          <a:noFill/>
          <a:ln>
            <a:noFill/>
          </a:ln>
        </p:spPr>
        <p:txBody>
          <a:bodyPr anchorCtr="0" anchor="t" bIns="91425" lIns="91425" spcFirstLastPara="1" rIns="91425" wrap="square" tIns="91425">
            <a:noAutofit/>
          </a:bodyPr>
          <a:lstStyle>
            <a:lvl1pPr indent="-292100" lvl="0" marL="4572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1pPr>
            <a:lvl2pPr indent="-292100" lvl="1" marL="9144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3pPr>
            <a:lvl4pPr indent="-292100" lvl="3" marL="18288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4pPr>
            <a:lvl5pPr indent="-292100" lvl="4" marL="22860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331" name="Google Shape;331;p70"/>
          <p:cNvSpPr txBox="1"/>
          <p:nvPr/>
        </p:nvSpPr>
        <p:spPr>
          <a:xfrm>
            <a:off x="1286359" y="-30997"/>
            <a:ext cx="184800" cy="307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332" name="Shape 332"/>
        <p:cNvGrpSpPr/>
        <p:nvPr/>
      </p:nvGrpSpPr>
      <p:grpSpPr>
        <a:xfrm>
          <a:off x="0" y="0"/>
          <a:ext cx="0" cy="0"/>
          <a:chOff x="0" y="0"/>
          <a:chExt cx="0" cy="0"/>
        </a:xfrm>
      </p:grpSpPr>
      <p:sp>
        <p:nvSpPr>
          <p:cNvPr id="333" name="Google Shape;333;p71"/>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34" name="Google Shape;334;p71"/>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335" name="Google Shape;335;p71"/>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36" name="Google Shape;336;p71"/>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37" name="Google Shape;337;p71"/>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3_Title - Center">
  <p:cSld name="3_Title - Center">
    <p:bg>
      <p:bgPr>
        <a:gradFill>
          <a:gsLst>
            <a:gs pos="0">
              <a:srgbClr val="F25929"/>
            </a:gs>
            <a:gs pos="100000">
              <a:srgbClr val="FCB040"/>
            </a:gs>
          </a:gsLst>
          <a:lin ang="2700006" scaled="0"/>
        </a:gradFill>
      </p:bgPr>
    </p:bg>
    <p:spTree>
      <p:nvGrpSpPr>
        <p:cNvPr id="338" name="Shape 338"/>
        <p:cNvGrpSpPr/>
        <p:nvPr/>
      </p:nvGrpSpPr>
      <p:grpSpPr>
        <a:xfrm>
          <a:off x="0" y="0"/>
          <a:ext cx="0" cy="0"/>
          <a:chOff x="0" y="0"/>
          <a:chExt cx="0" cy="0"/>
        </a:xfrm>
      </p:grpSpPr>
      <p:sp>
        <p:nvSpPr>
          <p:cNvPr id="339" name="Google Shape;339;p72"/>
          <p:cNvSpPr txBox="1"/>
          <p:nvPr>
            <p:ph type="title"/>
          </p:nvPr>
        </p:nvSpPr>
        <p:spPr>
          <a:xfrm>
            <a:off x="381962" y="2110977"/>
            <a:ext cx="83802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chemeClr val="lt1"/>
              </a:buClr>
              <a:buSzPts val="4000"/>
              <a:buFont typeface="Avenir"/>
              <a:buNone/>
              <a:defRPr b="0" i="0" sz="4000" u="none" cap="none" strike="noStrike">
                <a:solidFill>
                  <a:schemeClr val="lt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40" name="Google Shape;340;p72"/>
          <p:cNvSpPr txBox="1"/>
          <p:nvPr>
            <p:ph idx="1" type="body"/>
          </p:nvPr>
        </p:nvSpPr>
        <p:spPr>
          <a:xfrm>
            <a:off x="382587" y="4773307"/>
            <a:ext cx="7002600" cy="289200"/>
          </a:xfrm>
          <a:prstGeom prst="rect">
            <a:avLst/>
          </a:prstGeom>
          <a:noFill/>
          <a:ln>
            <a:noFill/>
          </a:ln>
        </p:spPr>
        <p:txBody>
          <a:bodyPr anchorCtr="0" anchor="t" bIns="91425" lIns="91425" spcFirstLastPara="1" rIns="91425" wrap="square" tIns="91425">
            <a:noAutofit/>
          </a:bodyPr>
          <a:lstStyle>
            <a:lvl1pPr indent="-292100" lvl="0" marL="4572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1pPr>
            <a:lvl2pPr indent="-292100" lvl="1" marL="9144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3pPr>
            <a:lvl4pPr indent="-292100" lvl="3" marL="18288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4pPr>
            <a:lvl5pPr indent="-292100" lvl="4" marL="2286000" marR="0" rtl="0" algn="l">
              <a:lnSpc>
                <a:spcPct val="100000"/>
              </a:lnSpc>
              <a:spcBef>
                <a:spcPts val="200"/>
              </a:spcBef>
              <a:spcAft>
                <a:spcPts val="0"/>
              </a:spcAft>
              <a:buClr>
                <a:srgbClr val="FCB040"/>
              </a:buClr>
              <a:buSzPts val="1000"/>
              <a:buFont typeface="Arial"/>
              <a:buChar char="○"/>
              <a:defRPr b="1" i="0" sz="1000" u="none" cap="none" strike="noStrike">
                <a:solidFill>
                  <a:schemeClr val="lt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341" name="Shape 341"/>
        <p:cNvGrpSpPr/>
        <p:nvPr/>
      </p:nvGrpSpPr>
      <p:grpSpPr>
        <a:xfrm>
          <a:off x="0" y="0"/>
          <a:ext cx="0" cy="0"/>
          <a:chOff x="0" y="0"/>
          <a:chExt cx="0" cy="0"/>
        </a:xfrm>
      </p:grpSpPr>
      <p:sp>
        <p:nvSpPr>
          <p:cNvPr id="342" name="Google Shape;342;p73"/>
          <p:cNvSpPr txBox="1"/>
          <p:nvPr>
            <p:ph type="title"/>
          </p:nvPr>
        </p:nvSpPr>
        <p:spPr>
          <a:xfrm rot="5400000">
            <a:off x="6012599" y="771581"/>
            <a:ext cx="3291000" cy="20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43" name="Google Shape;343;p73"/>
          <p:cNvSpPr txBox="1"/>
          <p:nvPr>
            <p:ph idx="1" type="body"/>
          </p:nvPr>
        </p:nvSpPr>
        <p:spPr>
          <a:xfrm rot="5400000">
            <a:off x="1821600" y="-1209619"/>
            <a:ext cx="3291000" cy="6019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344" name="Google Shape;344;p73"/>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45" name="Google Shape;345;p73"/>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46" name="Google Shape;346;p73"/>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47" name="Shape 347"/>
        <p:cNvGrpSpPr/>
        <p:nvPr/>
      </p:nvGrpSpPr>
      <p:grpSpPr>
        <a:xfrm>
          <a:off x="0" y="0"/>
          <a:ext cx="0" cy="0"/>
          <a:chOff x="0" y="0"/>
          <a:chExt cx="0" cy="0"/>
        </a:xfrm>
      </p:grpSpPr>
      <p:pic>
        <p:nvPicPr>
          <p:cNvPr id="348" name="Google Shape;348;p74"/>
          <p:cNvPicPr preferRelativeResize="0"/>
          <p:nvPr/>
        </p:nvPicPr>
        <p:blipFill rotWithShape="1">
          <a:blip r:embed="rId2">
            <a:alphaModFix/>
          </a:blip>
          <a:srcRect b="0" l="0" r="0" t="0"/>
          <a:stretch/>
        </p:blipFill>
        <p:spPr>
          <a:xfrm>
            <a:off x="76200" y="105605"/>
            <a:ext cx="6336792" cy="1993392"/>
          </a:xfrm>
          <a:prstGeom prst="rect">
            <a:avLst/>
          </a:prstGeom>
          <a:noFill/>
          <a:ln>
            <a:noFill/>
          </a:ln>
        </p:spPr>
      </p:pic>
      <p:sp>
        <p:nvSpPr>
          <p:cNvPr id="349" name="Google Shape;349;p74"/>
          <p:cNvSpPr txBox="1"/>
          <p:nvPr>
            <p:ph type="title"/>
          </p:nvPr>
        </p:nvSpPr>
        <p:spPr>
          <a:xfrm>
            <a:off x="2037143" y="2544259"/>
            <a:ext cx="6457500" cy="1021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1"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50" name="Google Shape;350;p74"/>
          <p:cNvSpPr txBox="1"/>
          <p:nvPr>
            <p:ph idx="1" type="body"/>
          </p:nvPr>
        </p:nvSpPr>
        <p:spPr>
          <a:xfrm>
            <a:off x="2037143" y="3773347"/>
            <a:ext cx="6457500" cy="8451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64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1pPr>
            <a:lvl2pPr indent="-228600" lvl="1" marL="914400" marR="0" rtl="0" algn="l">
              <a:lnSpc>
                <a:spcPct val="100000"/>
              </a:lnSpc>
              <a:spcBef>
                <a:spcPts val="560"/>
              </a:spcBef>
              <a:spcAft>
                <a:spcPts val="0"/>
              </a:spcAft>
              <a:buClr>
                <a:srgbClr val="888888"/>
              </a:buClr>
              <a:buSzPts val="1800"/>
              <a:buFont typeface="Avenir"/>
              <a:buNone/>
              <a:defRPr b="0" i="0" sz="1800" u="none" cap="none" strike="noStrike">
                <a:solidFill>
                  <a:srgbClr val="888888"/>
                </a:solidFill>
                <a:latin typeface="Avenir"/>
                <a:ea typeface="Avenir"/>
                <a:cs typeface="Avenir"/>
                <a:sym typeface="Avenir"/>
              </a:defRPr>
            </a:lvl2pPr>
            <a:lvl3pPr indent="-228600" lvl="2" marL="1371600" marR="0" rtl="0" algn="l">
              <a:lnSpc>
                <a:spcPct val="100000"/>
              </a:lnSpc>
              <a:spcBef>
                <a:spcPts val="480"/>
              </a:spcBef>
              <a:spcAft>
                <a:spcPts val="0"/>
              </a:spcAft>
              <a:buClr>
                <a:srgbClr val="888888"/>
              </a:buClr>
              <a:buSzPts val="1600"/>
              <a:buFont typeface="Avenir"/>
              <a:buNone/>
              <a:defRPr b="0" i="0" sz="1600" u="none" cap="none" strike="noStrike">
                <a:solidFill>
                  <a:srgbClr val="888888"/>
                </a:solidFill>
                <a:latin typeface="Avenir"/>
                <a:ea typeface="Avenir"/>
                <a:cs typeface="Avenir"/>
                <a:sym typeface="Avenir"/>
              </a:defRPr>
            </a:lvl3pPr>
            <a:lvl4pPr indent="-228600" lvl="3" marL="18288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4pPr>
            <a:lvl5pPr indent="-228600" lvl="4" marL="22860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5pPr>
            <a:lvl6pPr indent="-228600" lvl="5" marL="27432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9pPr>
          </a:lstStyle>
          <a:p/>
        </p:txBody>
      </p:sp>
      <p:sp>
        <p:nvSpPr>
          <p:cNvPr id="351" name="Google Shape;351;p74"/>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52" name="Google Shape;352;p74"/>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53" name="Google Shape;353;p74"/>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354" name="Google Shape;354;p74"/>
          <p:cNvSpPr/>
          <p:nvPr/>
        </p:nvSpPr>
        <p:spPr>
          <a:xfrm>
            <a:off x="0" y="2395728"/>
            <a:ext cx="9144000" cy="2747700"/>
          </a:xfrm>
          <a:prstGeom prst="rect">
            <a:avLst/>
          </a:prstGeom>
          <a:solidFill>
            <a:srgbClr val="404041">
              <a:alpha val="4710"/>
            </a:srgbClr>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Bullets">
  <p:cSld name="Title &amp; Bullets">
    <p:spTree>
      <p:nvGrpSpPr>
        <p:cNvPr id="355" name="Shape 355"/>
        <p:cNvGrpSpPr/>
        <p:nvPr/>
      </p:nvGrpSpPr>
      <p:grpSpPr>
        <a:xfrm>
          <a:off x="0" y="0"/>
          <a:ext cx="0" cy="0"/>
          <a:chOff x="0" y="0"/>
          <a:chExt cx="0" cy="0"/>
        </a:xfrm>
      </p:grpSpPr>
      <p:sp>
        <p:nvSpPr>
          <p:cNvPr id="356" name="Google Shape;356;p75"/>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57" name="Google Shape;357;p75"/>
          <p:cNvSpPr txBox="1"/>
          <p:nvPr>
            <p:ph idx="1" type="body"/>
          </p:nvPr>
        </p:nvSpPr>
        <p:spPr>
          <a:xfrm>
            <a:off x="5675950" y="1200150"/>
            <a:ext cx="30108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56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48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358" name="Shape 358"/>
        <p:cNvGrpSpPr/>
        <p:nvPr/>
      </p:nvGrpSpPr>
      <p:grpSpPr>
        <a:xfrm>
          <a:off x="0" y="0"/>
          <a:ext cx="0" cy="0"/>
          <a:chOff x="0" y="0"/>
          <a:chExt cx="0" cy="0"/>
        </a:xfrm>
      </p:grpSpPr>
      <p:sp>
        <p:nvSpPr>
          <p:cNvPr id="359" name="Google Shape;359;p76"/>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60" name="Google Shape;360;p76"/>
          <p:cNvSpPr txBox="1"/>
          <p:nvPr>
            <p:ph idx="1" type="body"/>
          </p:nvPr>
        </p:nvSpPr>
        <p:spPr>
          <a:xfrm rot="5400000">
            <a:off x="2874750" y="-1217400"/>
            <a:ext cx="3394500" cy="82296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361" name="Google Shape;361;p76"/>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62" name="Google Shape;362;p76"/>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63" name="Google Shape;363;p76"/>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p:cSld name="Title and body">
    <p:spTree>
      <p:nvGrpSpPr>
        <p:cNvPr id="364" name="Shape 364"/>
        <p:cNvGrpSpPr/>
        <p:nvPr/>
      </p:nvGrpSpPr>
      <p:grpSpPr>
        <a:xfrm>
          <a:off x="0" y="0"/>
          <a:ext cx="0" cy="0"/>
          <a:chOff x="0" y="0"/>
          <a:chExt cx="0" cy="0"/>
        </a:xfrm>
      </p:grpSpPr>
      <p:sp>
        <p:nvSpPr>
          <p:cNvPr id="365" name="Google Shape;365;p77"/>
          <p:cNvSpPr txBox="1"/>
          <p:nvPr>
            <p:ph type="title"/>
          </p:nvPr>
        </p:nvSpPr>
        <p:spPr>
          <a:xfrm>
            <a:off x="1213756" y="445025"/>
            <a:ext cx="7618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66" name="Google Shape;366;p77"/>
          <p:cNvSpPr txBox="1"/>
          <p:nvPr>
            <p:ph idx="1" type="body"/>
          </p:nvPr>
        </p:nvSpPr>
        <p:spPr>
          <a:xfrm>
            <a:off x="1213756" y="1152475"/>
            <a:ext cx="7618500" cy="34164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367" name="Google Shape;367;p77"/>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368" name="Google Shape;368;p77"/>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369" name="Shape 369"/>
        <p:cNvGrpSpPr/>
        <p:nvPr/>
      </p:nvGrpSpPr>
      <p:grpSpPr>
        <a:xfrm>
          <a:off x="0" y="0"/>
          <a:ext cx="0" cy="0"/>
          <a:chOff x="0" y="0"/>
          <a:chExt cx="0" cy="0"/>
        </a:xfrm>
      </p:grpSpPr>
      <p:sp>
        <p:nvSpPr>
          <p:cNvPr id="370" name="Google Shape;370;p78"/>
          <p:cNvSpPr txBox="1"/>
          <p:nvPr>
            <p:ph type="title"/>
          </p:nvPr>
        </p:nvSpPr>
        <p:spPr>
          <a:xfrm>
            <a:off x="457201" y="204787"/>
            <a:ext cx="3008400" cy="8715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404041"/>
              </a:buClr>
              <a:buSzPts val="2000"/>
              <a:buFont typeface="Avenir"/>
              <a:buNone/>
              <a:defRPr b="1" i="0" sz="2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71" name="Google Shape;371;p78"/>
          <p:cNvSpPr txBox="1"/>
          <p:nvPr>
            <p:ph idx="1" type="body"/>
          </p:nvPr>
        </p:nvSpPr>
        <p:spPr>
          <a:xfrm>
            <a:off x="3575050" y="204788"/>
            <a:ext cx="5111700" cy="43899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372" name="Google Shape;372;p78"/>
          <p:cNvSpPr txBox="1"/>
          <p:nvPr>
            <p:ph idx="2" type="body"/>
          </p:nvPr>
        </p:nvSpPr>
        <p:spPr>
          <a:xfrm>
            <a:off x="457201" y="1076326"/>
            <a:ext cx="3008400" cy="3518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1400"/>
              <a:buFont typeface="Avenir"/>
              <a:buNone/>
              <a:defRPr b="0" i="0" sz="14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1200"/>
              <a:buFont typeface="Avenir"/>
              <a:buNone/>
              <a:defRPr b="0" i="0" sz="12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1000"/>
              <a:buFont typeface="Avenir"/>
              <a:buNone/>
              <a:defRPr b="0" i="0" sz="10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900"/>
              <a:buFont typeface="Avenir"/>
              <a:buNone/>
              <a:defRPr b="0" i="0" sz="9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900"/>
              <a:buFont typeface="Avenir"/>
              <a:buNone/>
              <a:defRPr b="0" i="0" sz="9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900"/>
              <a:buFont typeface="Calibri"/>
              <a:buNone/>
              <a:defRPr b="0" i="0" sz="900" u="none" cap="none" strike="noStrike">
                <a:solidFill>
                  <a:schemeClr val="dk1"/>
                </a:solidFill>
                <a:latin typeface="Calibri"/>
                <a:ea typeface="Calibri"/>
                <a:cs typeface="Calibri"/>
                <a:sym typeface="Calibri"/>
              </a:defRPr>
            </a:lvl9pPr>
          </a:lstStyle>
          <a:p/>
        </p:txBody>
      </p:sp>
      <p:sp>
        <p:nvSpPr>
          <p:cNvPr id="373" name="Google Shape;373;p78"/>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4" name="Google Shape;374;p78"/>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75" name="Google Shape;375;p78"/>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 title and description">
    <p:spTree>
      <p:nvGrpSpPr>
        <p:cNvPr id="376" name="Shape 376"/>
        <p:cNvGrpSpPr/>
        <p:nvPr/>
      </p:nvGrpSpPr>
      <p:grpSpPr>
        <a:xfrm>
          <a:off x="0" y="0"/>
          <a:ext cx="0" cy="0"/>
          <a:chOff x="0" y="0"/>
          <a:chExt cx="0" cy="0"/>
        </a:xfrm>
      </p:grpSpPr>
      <p:sp>
        <p:nvSpPr>
          <p:cNvPr id="377" name="Google Shape;377;p7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7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404041"/>
              </a:buClr>
              <a:buSzPts val="4200"/>
              <a:buFont typeface="Avenir"/>
              <a:buNone/>
              <a:defRPr b="0" i="0" sz="4200" u="none" cap="none" strike="noStrike">
                <a:solidFill>
                  <a:srgbClr val="404041"/>
                </a:solidFill>
                <a:latin typeface="Avenir"/>
                <a:ea typeface="Avenir"/>
                <a:cs typeface="Avenir"/>
                <a:sym typeface="Avenir"/>
              </a:defRPr>
            </a:lvl1pPr>
            <a:lvl2pPr lvl="1" rtl="0" algn="ctr">
              <a:spcBef>
                <a:spcPts val="0"/>
              </a:spcBef>
              <a:spcAft>
                <a:spcPts val="0"/>
              </a:spcAft>
              <a:buSzPts val="4200"/>
              <a:buFont typeface="Arial"/>
              <a:buNone/>
              <a:defRPr sz="4200"/>
            </a:lvl2pPr>
            <a:lvl3pPr lvl="2" rtl="0" algn="ctr">
              <a:spcBef>
                <a:spcPts val="0"/>
              </a:spcBef>
              <a:spcAft>
                <a:spcPts val="0"/>
              </a:spcAft>
              <a:buSzPts val="4200"/>
              <a:buFont typeface="Arial"/>
              <a:buNone/>
              <a:defRPr sz="4200"/>
            </a:lvl3pPr>
            <a:lvl4pPr lvl="3" rtl="0" algn="ctr">
              <a:spcBef>
                <a:spcPts val="0"/>
              </a:spcBef>
              <a:spcAft>
                <a:spcPts val="0"/>
              </a:spcAft>
              <a:buSzPts val="4200"/>
              <a:buFont typeface="Arial"/>
              <a:buNone/>
              <a:defRPr sz="4200"/>
            </a:lvl4pPr>
            <a:lvl5pPr lvl="4" rtl="0" algn="ctr">
              <a:spcBef>
                <a:spcPts val="0"/>
              </a:spcBef>
              <a:spcAft>
                <a:spcPts val="0"/>
              </a:spcAft>
              <a:buSzPts val="4200"/>
              <a:buFont typeface="Arial"/>
              <a:buNone/>
              <a:defRPr sz="4200"/>
            </a:lvl5pPr>
            <a:lvl6pPr lvl="5" rtl="0" algn="ctr">
              <a:spcBef>
                <a:spcPts val="0"/>
              </a:spcBef>
              <a:spcAft>
                <a:spcPts val="0"/>
              </a:spcAft>
              <a:buSzPts val="4200"/>
              <a:buFont typeface="Arial"/>
              <a:buNone/>
              <a:defRPr sz="4200"/>
            </a:lvl6pPr>
            <a:lvl7pPr lvl="6" rtl="0" algn="ctr">
              <a:spcBef>
                <a:spcPts val="0"/>
              </a:spcBef>
              <a:spcAft>
                <a:spcPts val="0"/>
              </a:spcAft>
              <a:buSzPts val="4200"/>
              <a:buFont typeface="Arial"/>
              <a:buNone/>
              <a:defRPr sz="4200"/>
            </a:lvl7pPr>
            <a:lvl8pPr lvl="7" rtl="0" algn="ctr">
              <a:spcBef>
                <a:spcPts val="0"/>
              </a:spcBef>
              <a:spcAft>
                <a:spcPts val="0"/>
              </a:spcAft>
              <a:buSzPts val="4200"/>
              <a:buFont typeface="Arial"/>
              <a:buNone/>
              <a:defRPr sz="4200"/>
            </a:lvl8pPr>
            <a:lvl9pPr lvl="8" rtl="0" algn="ctr">
              <a:spcBef>
                <a:spcPts val="0"/>
              </a:spcBef>
              <a:spcAft>
                <a:spcPts val="0"/>
              </a:spcAft>
              <a:buSzPts val="4200"/>
              <a:buFont typeface="Arial"/>
              <a:buNone/>
              <a:defRPr sz="4200"/>
            </a:lvl9pPr>
          </a:lstStyle>
          <a:p/>
        </p:txBody>
      </p:sp>
      <p:sp>
        <p:nvSpPr>
          <p:cNvPr id="379" name="Google Shape;379;p7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1pPr>
            <a:lvl2pPr lvl="1"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2pPr>
            <a:lvl3pPr lvl="2"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3pPr>
            <a:lvl4pPr lvl="3"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4pPr>
            <a:lvl5pPr lvl="4"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5pPr>
            <a:lvl6pPr lvl="5"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9pPr>
          </a:lstStyle>
          <a:p/>
        </p:txBody>
      </p:sp>
      <p:sp>
        <p:nvSpPr>
          <p:cNvPr id="380" name="Google Shape;380;p7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381" name="Google Shape;381;p79"/>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382" name="Google Shape;382;p79"/>
          <p:cNvPicPr preferRelativeResize="0"/>
          <p:nvPr/>
        </p:nvPicPr>
        <p:blipFill rotWithShape="1">
          <a:blip r:embed="rId2">
            <a:alphaModFix/>
          </a:blip>
          <a:srcRect b="0" l="0" r="0" t="0"/>
          <a:stretch/>
        </p:blipFill>
        <p:spPr>
          <a:xfrm>
            <a:off x="0" y="881509"/>
            <a:ext cx="4572000" cy="3380232"/>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83" name="Shape 383"/>
        <p:cNvGrpSpPr/>
        <p:nvPr/>
      </p:nvGrpSpPr>
      <p:grpSpPr>
        <a:xfrm>
          <a:off x="0" y="0"/>
          <a:ext cx="0" cy="0"/>
          <a:chOff x="0" y="0"/>
          <a:chExt cx="0" cy="0"/>
        </a:xfrm>
      </p:grpSpPr>
      <p:sp>
        <p:nvSpPr>
          <p:cNvPr id="384" name="Google Shape;384;p80"/>
          <p:cNvSpPr txBox="1"/>
          <p:nvPr>
            <p:ph type="title"/>
          </p:nvPr>
        </p:nvSpPr>
        <p:spPr>
          <a:xfrm>
            <a:off x="1385208" y="282181"/>
            <a:ext cx="73017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85" name="Google Shape;385;p80"/>
          <p:cNvSpPr txBox="1"/>
          <p:nvPr>
            <p:ph idx="1" type="body"/>
          </p:nvPr>
        </p:nvSpPr>
        <p:spPr>
          <a:xfrm>
            <a:off x="1385208" y="1151334"/>
            <a:ext cx="351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386" name="Google Shape;386;p80"/>
          <p:cNvSpPr txBox="1"/>
          <p:nvPr>
            <p:ph idx="2" type="body"/>
          </p:nvPr>
        </p:nvSpPr>
        <p:spPr>
          <a:xfrm>
            <a:off x="1385207" y="1631155"/>
            <a:ext cx="351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387" name="Google Shape;387;p80"/>
          <p:cNvSpPr txBox="1"/>
          <p:nvPr>
            <p:ph idx="3" type="body"/>
          </p:nvPr>
        </p:nvSpPr>
        <p:spPr>
          <a:xfrm>
            <a:off x="5083628" y="1151334"/>
            <a:ext cx="3603300" cy="479700"/>
          </a:xfrm>
          <a:prstGeom prst="rect">
            <a:avLst/>
          </a:prstGeom>
          <a:noFill/>
          <a:ln>
            <a:noFill/>
          </a:ln>
        </p:spPr>
        <p:txBody>
          <a:bodyPr anchorCtr="0" anchor="b" bIns="91425" lIns="91425" spcFirstLastPara="1" rIns="91425" wrap="square" tIns="91425">
            <a:noAutofit/>
          </a:bodyPr>
          <a:lstStyle>
            <a:lvl1pPr indent="-330200" lvl="0" marL="4572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1pPr>
            <a:lvl2pPr indent="-355600" lvl="1" marL="914400" marR="0" rtl="0" algn="l">
              <a:lnSpc>
                <a:spcPct val="100000"/>
              </a:lnSpc>
              <a:spcBef>
                <a:spcPts val="400"/>
              </a:spcBef>
              <a:spcAft>
                <a:spcPts val="0"/>
              </a:spcAft>
              <a:buClr>
                <a:srgbClr val="FCB040"/>
              </a:buClr>
              <a:buSzPts val="2000"/>
              <a:buFont typeface="Arial"/>
              <a:buChar char="○"/>
              <a:defRPr b="1" i="0" sz="2000" u="none" cap="none" strike="noStrike">
                <a:solidFill>
                  <a:srgbClr val="404041"/>
                </a:solidFill>
                <a:latin typeface="Avenir"/>
                <a:ea typeface="Avenir"/>
                <a:cs typeface="Avenir"/>
                <a:sym typeface="Avenir"/>
              </a:defRPr>
            </a:lvl2pPr>
            <a:lvl3pPr indent="-342900" lvl="2" marL="1371600" marR="0" rtl="0" algn="l">
              <a:lnSpc>
                <a:spcPct val="100000"/>
              </a:lnSpc>
              <a:spcBef>
                <a:spcPts val="360"/>
              </a:spcBef>
              <a:spcAft>
                <a:spcPts val="0"/>
              </a:spcAft>
              <a:buClr>
                <a:srgbClr val="FCB040"/>
              </a:buClr>
              <a:buSzPts val="1800"/>
              <a:buFont typeface="Arial"/>
              <a:buChar char="■"/>
              <a:defRPr b="1" i="0" sz="1800" u="none" cap="none" strike="noStrike">
                <a:solidFill>
                  <a:srgbClr val="404041"/>
                </a:solidFill>
                <a:latin typeface="Avenir"/>
                <a:ea typeface="Avenir"/>
                <a:cs typeface="Avenir"/>
                <a:sym typeface="Avenir"/>
              </a:defRPr>
            </a:lvl3pPr>
            <a:lvl4pPr indent="-330200" lvl="3" marL="18288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4pPr>
            <a:lvl5pPr indent="-330200" lvl="4" marL="2286000" marR="0" rtl="0" algn="l">
              <a:lnSpc>
                <a:spcPct val="100000"/>
              </a:lnSpc>
              <a:spcBef>
                <a:spcPts val="320"/>
              </a:spcBef>
              <a:spcAft>
                <a:spcPts val="0"/>
              </a:spcAft>
              <a:buClr>
                <a:srgbClr val="FCB040"/>
              </a:buClr>
              <a:buSzPts val="1600"/>
              <a:buFont typeface="Arial"/>
              <a:buChar char="○"/>
              <a:defRPr b="1" i="0" sz="1600" u="none" cap="none" strike="noStrike">
                <a:solidFill>
                  <a:srgbClr val="404041"/>
                </a:solidFill>
                <a:latin typeface="Avenir"/>
                <a:ea typeface="Avenir"/>
                <a:cs typeface="Avenir"/>
                <a:sym typeface="Avenir"/>
              </a:defRPr>
            </a:lvl5pPr>
            <a:lvl6pPr indent="-330200" lvl="5" marL="27432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6pPr>
            <a:lvl7pPr indent="-330200" lvl="6" marL="32004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7pPr>
            <a:lvl8pPr indent="-330200" lvl="7" marL="36576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8pPr>
            <a:lvl9pPr indent="-330200" lvl="8" marL="4114800" marR="0" rtl="0" algn="l">
              <a:lnSpc>
                <a:spcPct val="100000"/>
              </a:lnSpc>
              <a:spcBef>
                <a:spcPts val="320"/>
              </a:spcBef>
              <a:spcAft>
                <a:spcPts val="0"/>
              </a:spcAft>
              <a:buClr>
                <a:schemeClr val="dk1"/>
              </a:buClr>
              <a:buSzPts val="1600"/>
              <a:buFont typeface="Arial"/>
              <a:buChar char="■"/>
              <a:defRPr b="1" i="0" sz="1600" u="none" cap="none" strike="noStrike">
                <a:solidFill>
                  <a:schemeClr val="dk1"/>
                </a:solidFill>
                <a:latin typeface="Calibri"/>
                <a:ea typeface="Calibri"/>
                <a:cs typeface="Calibri"/>
                <a:sym typeface="Calibri"/>
              </a:defRPr>
            </a:lvl9pPr>
          </a:lstStyle>
          <a:p/>
        </p:txBody>
      </p:sp>
      <p:sp>
        <p:nvSpPr>
          <p:cNvPr id="388" name="Google Shape;388;p80"/>
          <p:cNvSpPr txBox="1"/>
          <p:nvPr>
            <p:ph idx="4" type="body"/>
          </p:nvPr>
        </p:nvSpPr>
        <p:spPr>
          <a:xfrm>
            <a:off x="5083628" y="1631155"/>
            <a:ext cx="3603300" cy="29634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1pPr>
            <a:lvl2pPr indent="-228600" lvl="1" marL="9144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2pPr>
            <a:lvl3pPr indent="-228600" lvl="2" marL="1371600" marR="0" rtl="0" algn="l">
              <a:lnSpc>
                <a:spcPct val="100000"/>
              </a:lnSpc>
              <a:spcBef>
                <a:spcPts val="360"/>
              </a:spcBef>
              <a:spcAft>
                <a:spcPts val="0"/>
              </a:spcAft>
              <a:buClr>
                <a:srgbClr val="404041"/>
              </a:buClr>
              <a:buSzPts val="1800"/>
              <a:buFont typeface="Avenir"/>
              <a:buNone/>
              <a:defRPr b="0" i="0" sz="1800" u="none" cap="none" strike="noStrike">
                <a:solidFill>
                  <a:srgbClr val="404041"/>
                </a:solidFill>
                <a:latin typeface="Avenir"/>
                <a:ea typeface="Avenir"/>
                <a:cs typeface="Avenir"/>
                <a:sym typeface="Avenir"/>
              </a:defRPr>
            </a:lvl3pPr>
            <a:lvl4pPr indent="-228600" lvl="3" marL="18288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4pPr>
            <a:lvl5pPr indent="-228600" lvl="4" marL="2286000" marR="0" rtl="0" algn="l">
              <a:lnSpc>
                <a:spcPct val="100000"/>
              </a:lnSpc>
              <a:spcBef>
                <a:spcPts val="320"/>
              </a:spcBef>
              <a:spcAft>
                <a:spcPts val="0"/>
              </a:spcAft>
              <a:buClr>
                <a:srgbClr val="404041"/>
              </a:buClr>
              <a:buSzPts val="1600"/>
              <a:buFont typeface="Avenir"/>
              <a:buNone/>
              <a:defRPr b="0" i="0" sz="1600" u="none" cap="none" strike="noStrike">
                <a:solidFill>
                  <a:srgbClr val="404041"/>
                </a:solidFill>
                <a:latin typeface="Avenir"/>
                <a:ea typeface="Avenir"/>
                <a:cs typeface="Avenir"/>
                <a:sym typeface="Avenir"/>
              </a:defRPr>
            </a:lvl5pPr>
            <a:lvl6pPr indent="-228600" lvl="5" marL="27432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320"/>
              </a:spcBef>
              <a:spcAft>
                <a:spcPts val="0"/>
              </a:spcAft>
              <a:buClr>
                <a:schemeClr val="dk1"/>
              </a:buClr>
              <a:buSzPts val="1600"/>
              <a:buFont typeface="Calibri"/>
              <a:buNone/>
              <a:defRPr b="0" i="0" sz="1600" u="none" cap="none" strike="noStrike">
                <a:solidFill>
                  <a:schemeClr val="dk1"/>
                </a:solidFill>
                <a:latin typeface="Calibri"/>
                <a:ea typeface="Calibri"/>
                <a:cs typeface="Calibri"/>
                <a:sym typeface="Calibri"/>
              </a:defRPr>
            </a:lvl9pPr>
          </a:lstStyle>
          <a:p/>
        </p:txBody>
      </p:sp>
      <p:sp>
        <p:nvSpPr>
          <p:cNvPr id="389" name="Google Shape;389;p80"/>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0" name="Google Shape;390;p80"/>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1" name="Google Shape;391;p80"/>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392" name="Google Shape;392;p80"/>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393" name="Shape 393"/>
        <p:cNvGrpSpPr/>
        <p:nvPr/>
      </p:nvGrpSpPr>
      <p:grpSpPr>
        <a:xfrm>
          <a:off x="0" y="0"/>
          <a:ext cx="0" cy="0"/>
          <a:chOff x="0" y="0"/>
          <a:chExt cx="0" cy="0"/>
        </a:xfrm>
      </p:grpSpPr>
      <p:sp>
        <p:nvSpPr>
          <p:cNvPr id="394" name="Google Shape;394;p81"/>
          <p:cNvSpPr txBox="1"/>
          <p:nvPr>
            <p:ph type="title"/>
          </p:nvPr>
        </p:nvSpPr>
        <p:spPr>
          <a:xfrm>
            <a:off x="1792288" y="3600450"/>
            <a:ext cx="5486400" cy="4251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404041"/>
              </a:buClr>
              <a:buSzPts val="2000"/>
              <a:buFont typeface="Avenir"/>
              <a:buNone/>
              <a:defRPr b="1" i="0" sz="2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95" name="Google Shape;395;p81"/>
          <p:cNvSpPr/>
          <p:nvPr>
            <p:ph idx="2" type="pic"/>
          </p:nvPr>
        </p:nvSpPr>
        <p:spPr>
          <a:xfrm>
            <a:off x="1792288" y="459581"/>
            <a:ext cx="5486400" cy="30861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640"/>
              </a:spcBef>
              <a:spcAft>
                <a:spcPts val="0"/>
              </a:spcAft>
              <a:buClr>
                <a:srgbClr val="FCB040"/>
              </a:buClr>
              <a:buSzPts val="3200"/>
              <a:buFont typeface="Arial"/>
              <a:buNone/>
              <a:defRPr b="0" i="0" sz="3200" u="none" cap="none" strike="noStrike">
                <a:solidFill>
                  <a:srgbClr val="404041"/>
                </a:solidFill>
                <a:latin typeface="Avenir"/>
                <a:ea typeface="Avenir"/>
                <a:cs typeface="Avenir"/>
                <a:sym typeface="Avenir"/>
              </a:defRPr>
            </a:lvl1pPr>
            <a:lvl2pPr lvl="1" marR="0" rtl="0" algn="l">
              <a:lnSpc>
                <a:spcPct val="100000"/>
              </a:lnSpc>
              <a:spcBef>
                <a:spcPts val="560"/>
              </a:spcBef>
              <a:spcAft>
                <a:spcPts val="0"/>
              </a:spcAft>
              <a:buClr>
                <a:srgbClr val="FCB040"/>
              </a:buClr>
              <a:buSzPts val="2800"/>
              <a:buFont typeface="Arial"/>
              <a:buNone/>
              <a:defRPr b="0" i="0" sz="2800" u="none" cap="none" strike="noStrike">
                <a:solidFill>
                  <a:srgbClr val="404041"/>
                </a:solidFill>
                <a:latin typeface="Avenir"/>
                <a:ea typeface="Avenir"/>
                <a:cs typeface="Avenir"/>
                <a:sym typeface="Avenir"/>
              </a:defRPr>
            </a:lvl2pPr>
            <a:lvl3pPr lvl="2" marR="0" rtl="0" algn="l">
              <a:lnSpc>
                <a:spcPct val="100000"/>
              </a:lnSpc>
              <a:spcBef>
                <a:spcPts val="480"/>
              </a:spcBef>
              <a:spcAft>
                <a:spcPts val="0"/>
              </a:spcAft>
              <a:buClr>
                <a:srgbClr val="FCB040"/>
              </a:buClr>
              <a:buSzPts val="2400"/>
              <a:buFont typeface="Arial"/>
              <a:buNone/>
              <a:defRPr b="0" i="0" sz="2400" u="none" cap="none" strike="noStrike">
                <a:solidFill>
                  <a:srgbClr val="404041"/>
                </a:solidFill>
                <a:latin typeface="Avenir"/>
                <a:ea typeface="Avenir"/>
                <a:cs typeface="Avenir"/>
                <a:sym typeface="Avenir"/>
              </a:defRPr>
            </a:lvl3pPr>
            <a:lvl4pPr lvl="3" marR="0" rtl="0" algn="l">
              <a:lnSpc>
                <a:spcPct val="100000"/>
              </a:lnSpc>
              <a:spcBef>
                <a:spcPts val="400"/>
              </a:spcBef>
              <a:spcAft>
                <a:spcPts val="0"/>
              </a:spcAft>
              <a:buClr>
                <a:srgbClr val="FCB040"/>
              </a:buClr>
              <a:buSzPts val="2000"/>
              <a:buFont typeface="Arial"/>
              <a:buNone/>
              <a:defRPr b="0" i="0" sz="2000" u="none" cap="none" strike="noStrike">
                <a:solidFill>
                  <a:srgbClr val="404041"/>
                </a:solidFill>
                <a:latin typeface="Avenir"/>
                <a:ea typeface="Avenir"/>
                <a:cs typeface="Avenir"/>
                <a:sym typeface="Avenir"/>
              </a:defRPr>
            </a:lvl4pPr>
            <a:lvl5pPr lvl="4" marR="0" rtl="0" algn="l">
              <a:lnSpc>
                <a:spcPct val="100000"/>
              </a:lnSpc>
              <a:spcBef>
                <a:spcPts val="400"/>
              </a:spcBef>
              <a:spcAft>
                <a:spcPts val="0"/>
              </a:spcAft>
              <a:buClr>
                <a:srgbClr val="FCB040"/>
              </a:buClr>
              <a:buSzPts val="2000"/>
              <a:buFont typeface="Arial"/>
              <a:buNone/>
              <a:defRPr b="0" i="0" sz="2000" u="none" cap="none" strike="noStrike">
                <a:solidFill>
                  <a:srgbClr val="404041"/>
                </a:solidFill>
                <a:latin typeface="Avenir"/>
                <a:ea typeface="Avenir"/>
                <a:cs typeface="Avenir"/>
                <a:sym typeface="Avenir"/>
              </a:defRPr>
            </a:lvl5pPr>
            <a:lvl6pPr lvl="5"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100000"/>
              </a:lnSpc>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396" name="Google Shape;396;p81"/>
          <p:cNvSpPr txBox="1"/>
          <p:nvPr>
            <p:ph idx="1" type="body"/>
          </p:nvPr>
        </p:nvSpPr>
        <p:spPr>
          <a:xfrm>
            <a:off x="1792288" y="4025503"/>
            <a:ext cx="5486400" cy="6036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00000"/>
              </a:lnSpc>
              <a:spcBef>
                <a:spcPts val="280"/>
              </a:spcBef>
              <a:spcAft>
                <a:spcPts val="0"/>
              </a:spcAft>
              <a:buClr>
                <a:srgbClr val="FCB040"/>
              </a:buClr>
              <a:buSzPts val="1400"/>
              <a:buFont typeface="Arial"/>
              <a:buChar char="●"/>
              <a:defRPr b="0" i="0" sz="1400" u="none" cap="none" strike="noStrike">
                <a:solidFill>
                  <a:srgbClr val="404041"/>
                </a:solidFill>
                <a:latin typeface="Avenir"/>
                <a:ea typeface="Avenir"/>
                <a:cs typeface="Avenir"/>
                <a:sym typeface="Avenir"/>
              </a:defRPr>
            </a:lvl1pPr>
            <a:lvl2pPr indent="-304800" lvl="1" marL="914400" marR="0" rtl="0" algn="l">
              <a:lnSpc>
                <a:spcPct val="100000"/>
              </a:lnSpc>
              <a:spcBef>
                <a:spcPts val="240"/>
              </a:spcBef>
              <a:spcAft>
                <a:spcPts val="0"/>
              </a:spcAft>
              <a:buClr>
                <a:srgbClr val="FCB040"/>
              </a:buClr>
              <a:buSzPts val="1200"/>
              <a:buFont typeface="Arial"/>
              <a:buChar char="○"/>
              <a:defRPr b="0" i="0" sz="1200" u="none" cap="none" strike="noStrike">
                <a:solidFill>
                  <a:srgbClr val="404041"/>
                </a:solidFill>
                <a:latin typeface="Avenir"/>
                <a:ea typeface="Avenir"/>
                <a:cs typeface="Avenir"/>
                <a:sym typeface="Avenir"/>
              </a:defRPr>
            </a:lvl2pPr>
            <a:lvl3pPr indent="-292100" lvl="2" marL="1371600" marR="0" rtl="0" algn="l">
              <a:lnSpc>
                <a:spcPct val="100000"/>
              </a:lnSpc>
              <a:spcBef>
                <a:spcPts val="200"/>
              </a:spcBef>
              <a:spcAft>
                <a:spcPts val="0"/>
              </a:spcAft>
              <a:buClr>
                <a:srgbClr val="FCB040"/>
              </a:buClr>
              <a:buSzPts val="1000"/>
              <a:buFont typeface="Arial"/>
              <a:buChar char="■"/>
              <a:defRPr b="0" i="0" sz="1000" u="none" cap="none" strike="noStrike">
                <a:solidFill>
                  <a:srgbClr val="404041"/>
                </a:solidFill>
                <a:latin typeface="Avenir"/>
                <a:ea typeface="Avenir"/>
                <a:cs typeface="Avenir"/>
                <a:sym typeface="Avenir"/>
              </a:defRPr>
            </a:lvl3pPr>
            <a:lvl4pPr indent="-285750" lvl="3" marL="1828800" marR="0" rtl="0" algn="l">
              <a:lnSpc>
                <a:spcPct val="100000"/>
              </a:lnSpc>
              <a:spcBef>
                <a:spcPts val="180"/>
              </a:spcBef>
              <a:spcAft>
                <a:spcPts val="0"/>
              </a:spcAft>
              <a:buClr>
                <a:srgbClr val="FCB040"/>
              </a:buClr>
              <a:buSzPts val="900"/>
              <a:buFont typeface="Arial"/>
              <a:buChar char="●"/>
              <a:defRPr b="0" i="0" sz="900" u="none" cap="none" strike="noStrike">
                <a:solidFill>
                  <a:srgbClr val="404041"/>
                </a:solidFill>
                <a:latin typeface="Avenir"/>
                <a:ea typeface="Avenir"/>
                <a:cs typeface="Avenir"/>
                <a:sym typeface="Avenir"/>
              </a:defRPr>
            </a:lvl4pPr>
            <a:lvl5pPr indent="-285750" lvl="4" marL="2286000" marR="0" rtl="0" algn="l">
              <a:lnSpc>
                <a:spcPct val="100000"/>
              </a:lnSpc>
              <a:spcBef>
                <a:spcPts val="180"/>
              </a:spcBef>
              <a:spcAft>
                <a:spcPts val="0"/>
              </a:spcAft>
              <a:buClr>
                <a:srgbClr val="FCB040"/>
              </a:buClr>
              <a:buSzPts val="900"/>
              <a:buFont typeface="Arial"/>
              <a:buChar char="○"/>
              <a:defRPr b="0" i="0" sz="900" u="none" cap="none" strike="noStrike">
                <a:solidFill>
                  <a:srgbClr val="404041"/>
                </a:solidFill>
                <a:latin typeface="Avenir"/>
                <a:ea typeface="Avenir"/>
                <a:cs typeface="Avenir"/>
                <a:sym typeface="Avenir"/>
              </a:defRPr>
            </a:lvl5pPr>
            <a:lvl6pPr indent="-285750" lvl="5" marL="27432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6pPr>
            <a:lvl7pPr indent="-285750" lvl="6" marL="32004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7pPr>
            <a:lvl8pPr indent="-285750" lvl="7" marL="36576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8pPr>
            <a:lvl9pPr indent="-285750" lvl="8" marL="4114800" marR="0" rtl="0" algn="l">
              <a:lnSpc>
                <a:spcPct val="100000"/>
              </a:lnSpc>
              <a:spcBef>
                <a:spcPts val="180"/>
              </a:spcBef>
              <a:spcAft>
                <a:spcPts val="0"/>
              </a:spcAft>
              <a:buClr>
                <a:schemeClr val="dk1"/>
              </a:buClr>
              <a:buSzPts val="900"/>
              <a:buFont typeface="Arial"/>
              <a:buChar char="■"/>
              <a:defRPr b="0" i="0" sz="900" u="none" cap="none" strike="noStrike">
                <a:solidFill>
                  <a:schemeClr val="dk1"/>
                </a:solidFill>
                <a:latin typeface="Calibri"/>
                <a:ea typeface="Calibri"/>
                <a:cs typeface="Calibri"/>
                <a:sym typeface="Calibri"/>
              </a:defRPr>
            </a:lvl9pPr>
          </a:lstStyle>
          <a:p/>
        </p:txBody>
      </p:sp>
      <p:sp>
        <p:nvSpPr>
          <p:cNvPr id="397" name="Google Shape;397;p81"/>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8" name="Google Shape;398;p81"/>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99" name="Google Shape;399;p81"/>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pic>
        <p:nvPicPr>
          <p:cNvPr id="400" name="Google Shape;400;p81"/>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405" name="Shape 405"/>
        <p:cNvGrpSpPr/>
        <p:nvPr/>
      </p:nvGrpSpPr>
      <p:grpSpPr>
        <a:xfrm>
          <a:off x="0" y="0"/>
          <a:ext cx="0" cy="0"/>
          <a:chOff x="0" y="0"/>
          <a:chExt cx="0" cy="0"/>
        </a:xfrm>
      </p:grpSpPr>
      <p:cxnSp>
        <p:nvCxnSpPr>
          <p:cNvPr id="406" name="Google Shape;406;p83"/>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407" name="Google Shape;407;p83"/>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408" name="Google Shape;408;p83"/>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09" name="Google Shape;409;p83"/>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10" name="Google Shape;410;p8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411" name="Google Shape;411;p8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412" name="Shape 412"/>
        <p:cNvGrpSpPr/>
        <p:nvPr/>
      </p:nvGrpSpPr>
      <p:grpSpPr>
        <a:xfrm>
          <a:off x="0" y="0"/>
          <a:ext cx="0" cy="0"/>
          <a:chOff x="0" y="0"/>
          <a:chExt cx="0" cy="0"/>
        </a:xfrm>
      </p:grpSpPr>
      <p:cxnSp>
        <p:nvCxnSpPr>
          <p:cNvPr id="413" name="Google Shape;413;p84"/>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414" name="Google Shape;414;p84"/>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415" name="Google Shape;415;p84"/>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416" name="Google Shape;416;p8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417" name="Shape 417"/>
        <p:cNvGrpSpPr/>
        <p:nvPr/>
      </p:nvGrpSpPr>
      <p:grpSpPr>
        <a:xfrm>
          <a:off x="0" y="0"/>
          <a:ext cx="0" cy="0"/>
          <a:chOff x="0" y="0"/>
          <a:chExt cx="0" cy="0"/>
        </a:xfrm>
      </p:grpSpPr>
      <p:cxnSp>
        <p:nvCxnSpPr>
          <p:cNvPr id="418" name="Google Shape;418;p8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19" name="Google Shape;419;p8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20" name="Google Shape;420;p8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21" name="Google Shape;421;p8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22" name="Google Shape;422;p85"/>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23" name="Google Shape;423;p8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424" name="Shape 424"/>
        <p:cNvGrpSpPr/>
        <p:nvPr/>
      </p:nvGrpSpPr>
      <p:grpSpPr>
        <a:xfrm>
          <a:off x="0" y="0"/>
          <a:ext cx="0" cy="0"/>
          <a:chOff x="0" y="0"/>
          <a:chExt cx="0" cy="0"/>
        </a:xfrm>
      </p:grpSpPr>
      <p:cxnSp>
        <p:nvCxnSpPr>
          <p:cNvPr id="425" name="Google Shape;425;p86"/>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426" name="Google Shape;426;p86"/>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427" name="Google Shape;427;p86"/>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28" name="Google Shape;428;p86"/>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29" name="Google Shape;429;p86"/>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0" name="Google Shape;430;p86"/>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1" name="Google Shape;431;p8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432" name="Shape 432"/>
        <p:cNvGrpSpPr/>
        <p:nvPr/>
      </p:nvGrpSpPr>
      <p:grpSpPr>
        <a:xfrm>
          <a:off x="0" y="0"/>
          <a:ext cx="0" cy="0"/>
          <a:chOff x="0" y="0"/>
          <a:chExt cx="0" cy="0"/>
        </a:xfrm>
      </p:grpSpPr>
      <p:sp>
        <p:nvSpPr>
          <p:cNvPr id="433" name="Google Shape;433;p87"/>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34" name="Google Shape;434;p8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435" name="Shape 435"/>
        <p:cNvGrpSpPr/>
        <p:nvPr/>
      </p:nvGrpSpPr>
      <p:grpSpPr>
        <a:xfrm>
          <a:off x="0" y="0"/>
          <a:ext cx="0" cy="0"/>
          <a:chOff x="0" y="0"/>
          <a:chExt cx="0" cy="0"/>
        </a:xfrm>
      </p:grpSpPr>
      <p:cxnSp>
        <p:nvCxnSpPr>
          <p:cNvPr id="436" name="Google Shape;436;p88"/>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37" name="Google Shape;437;p88"/>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38" name="Google Shape;438;p88"/>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9" name="Google Shape;439;p8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440" name="Shape 440"/>
        <p:cNvGrpSpPr/>
        <p:nvPr/>
      </p:nvGrpSpPr>
      <p:grpSpPr>
        <a:xfrm>
          <a:off x="0" y="0"/>
          <a:ext cx="0" cy="0"/>
          <a:chOff x="0" y="0"/>
          <a:chExt cx="0" cy="0"/>
        </a:xfrm>
      </p:grpSpPr>
      <p:cxnSp>
        <p:nvCxnSpPr>
          <p:cNvPr id="441" name="Google Shape;441;p89"/>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42" name="Google Shape;442;p89"/>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43" name="Google Shape;443;p8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44" name="Shape 444"/>
        <p:cNvGrpSpPr/>
        <p:nvPr/>
      </p:nvGrpSpPr>
      <p:grpSpPr>
        <a:xfrm>
          <a:off x="0" y="0"/>
          <a:ext cx="0" cy="0"/>
          <a:chOff x="0" y="0"/>
          <a:chExt cx="0" cy="0"/>
        </a:xfrm>
      </p:grpSpPr>
      <p:sp>
        <p:nvSpPr>
          <p:cNvPr id="445" name="Google Shape;445;p9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6" name="Google Shape;446;p90"/>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47" name="Google Shape;447;p90"/>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448" name="Google Shape;448;p90"/>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449" name="Google Shape;449;p90"/>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450" name="Google Shape;450;p9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51" name="Shape 451"/>
        <p:cNvGrpSpPr/>
        <p:nvPr/>
      </p:nvGrpSpPr>
      <p:grpSpPr>
        <a:xfrm>
          <a:off x="0" y="0"/>
          <a:ext cx="0" cy="0"/>
          <a:chOff x="0" y="0"/>
          <a:chExt cx="0" cy="0"/>
        </a:xfrm>
      </p:grpSpPr>
      <p:cxnSp>
        <p:nvCxnSpPr>
          <p:cNvPr id="452" name="Google Shape;452;p9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3" name="Google Shape;453;p91"/>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54" name="Google Shape;454;p91"/>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455" name="Google Shape;455;p9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56" name="Shape 456"/>
        <p:cNvGrpSpPr/>
        <p:nvPr/>
      </p:nvGrpSpPr>
      <p:grpSpPr>
        <a:xfrm>
          <a:off x="0" y="0"/>
          <a:ext cx="0" cy="0"/>
          <a:chOff x="0" y="0"/>
          <a:chExt cx="0" cy="0"/>
        </a:xfrm>
      </p:grpSpPr>
      <p:cxnSp>
        <p:nvCxnSpPr>
          <p:cNvPr id="457" name="Google Shape;457;p92"/>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458" name="Google Shape;458;p92"/>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459" name="Google Shape;459;p92"/>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460" name="Google Shape;460;p92"/>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461" name="Google Shape;461;p9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62" name="Shape 462"/>
        <p:cNvGrpSpPr/>
        <p:nvPr/>
      </p:nvGrpSpPr>
      <p:grpSpPr>
        <a:xfrm>
          <a:off x="0" y="0"/>
          <a:ext cx="0" cy="0"/>
          <a:chOff x="0" y="0"/>
          <a:chExt cx="0" cy="0"/>
        </a:xfrm>
      </p:grpSpPr>
      <p:sp>
        <p:nvSpPr>
          <p:cNvPr id="463" name="Google Shape;463;p9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p:cSld name="SECTION_HEADER_1">
    <p:spTree>
      <p:nvGrpSpPr>
        <p:cNvPr id="464" name="Shape 464"/>
        <p:cNvGrpSpPr/>
        <p:nvPr/>
      </p:nvGrpSpPr>
      <p:grpSpPr>
        <a:xfrm>
          <a:off x="0" y="0"/>
          <a:ext cx="0" cy="0"/>
          <a:chOff x="0" y="0"/>
          <a:chExt cx="0" cy="0"/>
        </a:xfrm>
      </p:grpSpPr>
      <p:pic>
        <p:nvPicPr>
          <p:cNvPr id="465" name="Google Shape;465;p94"/>
          <p:cNvPicPr preferRelativeResize="0"/>
          <p:nvPr/>
        </p:nvPicPr>
        <p:blipFill rotWithShape="1">
          <a:blip r:embed="rId2">
            <a:alphaModFix/>
          </a:blip>
          <a:srcRect b="0" l="0" r="0" t="0"/>
          <a:stretch/>
        </p:blipFill>
        <p:spPr>
          <a:xfrm>
            <a:off x="76200" y="105605"/>
            <a:ext cx="6336792" cy="1993392"/>
          </a:xfrm>
          <a:prstGeom prst="rect">
            <a:avLst/>
          </a:prstGeom>
          <a:noFill/>
          <a:ln>
            <a:noFill/>
          </a:ln>
        </p:spPr>
      </p:pic>
      <p:sp>
        <p:nvSpPr>
          <p:cNvPr id="466" name="Google Shape;466;p94"/>
          <p:cNvSpPr txBox="1"/>
          <p:nvPr>
            <p:ph type="title"/>
          </p:nvPr>
        </p:nvSpPr>
        <p:spPr>
          <a:xfrm>
            <a:off x="2037143" y="2544259"/>
            <a:ext cx="6457500" cy="10215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1"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467" name="Google Shape;467;p94"/>
          <p:cNvSpPr txBox="1"/>
          <p:nvPr>
            <p:ph idx="1" type="body"/>
          </p:nvPr>
        </p:nvSpPr>
        <p:spPr>
          <a:xfrm>
            <a:off x="2037143" y="3773347"/>
            <a:ext cx="6457500" cy="845100"/>
          </a:xfrm>
          <a:prstGeom prst="rect">
            <a:avLst/>
          </a:prstGeom>
          <a:noFill/>
          <a:ln>
            <a:noFill/>
          </a:ln>
        </p:spPr>
        <p:txBody>
          <a:bodyPr anchorCtr="0" anchor="b" bIns="91425" lIns="91425" spcFirstLastPara="1" rIns="91425" wrap="square" tIns="91425">
            <a:noAutofit/>
          </a:bodyPr>
          <a:lstStyle>
            <a:lvl1pPr indent="-228600" lvl="0" marL="457200" marR="0" rtl="0" algn="l">
              <a:lnSpc>
                <a:spcPct val="100000"/>
              </a:lnSpc>
              <a:spcBef>
                <a:spcPts val="640"/>
              </a:spcBef>
              <a:spcAft>
                <a:spcPts val="0"/>
              </a:spcAft>
              <a:buClr>
                <a:srgbClr val="888888"/>
              </a:buClr>
              <a:buSzPts val="2000"/>
              <a:buFont typeface="Avenir"/>
              <a:buNone/>
              <a:defRPr b="0" i="0" sz="2000" u="none" cap="none" strike="noStrike">
                <a:solidFill>
                  <a:srgbClr val="888888"/>
                </a:solidFill>
                <a:latin typeface="Avenir"/>
                <a:ea typeface="Avenir"/>
                <a:cs typeface="Avenir"/>
                <a:sym typeface="Avenir"/>
              </a:defRPr>
            </a:lvl1pPr>
            <a:lvl2pPr indent="-228600" lvl="1" marL="914400" marR="0" rtl="0" algn="l">
              <a:lnSpc>
                <a:spcPct val="100000"/>
              </a:lnSpc>
              <a:spcBef>
                <a:spcPts val="560"/>
              </a:spcBef>
              <a:spcAft>
                <a:spcPts val="0"/>
              </a:spcAft>
              <a:buClr>
                <a:srgbClr val="888888"/>
              </a:buClr>
              <a:buSzPts val="1800"/>
              <a:buFont typeface="Avenir"/>
              <a:buNone/>
              <a:defRPr b="0" i="0" sz="1800" u="none" cap="none" strike="noStrike">
                <a:solidFill>
                  <a:srgbClr val="888888"/>
                </a:solidFill>
                <a:latin typeface="Avenir"/>
                <a:ea typeface="Avenir"/>
                <a:cs typeface="Avenir"/>
                <a:sym typeface="Avenir"/>
              </a:defRPr>
            </a:lvl2pPr>
            <a:lvl3pPr indent="-228600" lvl="2" marL="1371600" marR="0" rtl="0" algn="l">
              <a:lnSpc>
                <a:spcPct val="100000"/>
              </a:lnSpc>
              <a:spcBef>
                <a:spcPts val="480"/>
              </a:spcBef>
              <a:spcAft>
                <a:spcPts val="0"/>
              </a:spcAft>
              <a:buClr>
                <a:srgbClr val="888888"/>
              </a:buClr>
              <a:buSzPts val="1600"/>
              <a:buFont typeface="Avenir"/>
              <a:buNone/>
              <a:defRPr b="0" i="0" sz="1600" u="none" cap="none" strike="noStrike">
                <a:solidFill>
                  <a:srgbClr val="888888"/>
                </a:solidFill>
                <a:latin typeface="Avenir"/>
                <a:ea typeface="Avenir"/>
                <a:cs typeface="Avenir"/>
                <a:sym typeface="Avenir"/>
              </a:defRPr>
            </a:lvl3pPr>
            <a:lvl4pPr indent="-228600" lvl="3" marL="18288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4pPr>
            <a:lvl5pPr indent="-228600" lvl="4" marL="2286000" marR="0" rtl="0" algn="l">
              <a:lnSpc>
                <a:spcPct val="100000"/>
              </a:lnSpc>
              <a:spcBef>
                <a:spcPts val="400"/>
              </a:spcBef>
              <a:spcAft>
                <a:spcPts val="0"/>
              </a:spcAft>
              <a:buClr>
                <a:srgbClr val="888888"/>
              </a:buClr>
              <a:buSzPts val="1400"/>
              <a:buFont typeface="Avenir"/>
              <a:buNone/>
              <a:defRPr b="0" i="0" sz="1400" u="none" cap="none" strike="noStrike">
                <a:solidFill>
                  <a:srgbClr val="888888"/>
                </a:solidFill>
                <a:latin typeface="Avenir"/>
                <a:ea typeface="Avenir"/>
                <a:cs typeface="Avenir"/>
                <a:sym typeface="Avenir"/>
              </a:defRPr>
            </a:lvl5pPr>
            <a:lvl6pPr indent="-228600" lvl="5" marL="27432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6pPr>
            <a:lvl7pPr indent="-228600" lvl="6" marL="32004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7pPr>
            <a:lvl8pPr indent="-228600" lvl="7" marL="36576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8pPr>
            <a:lvl9pPr indent="-228600" lvl="8" marL="4114800" marR="0" rtl="0" algn="l">
              <a:lnSpc>
                <a:spcPct val="100000"/>
              </a:lnSpc>
              <a:spcBef>
                <a:spcPts val="400"/>
              </a:spcBef>
              <a:spcAft>
                <a:spcPts val="0"/>
              </a:spcAft>
              <a:buClr>
                <a:srgbClr val="888888"/>
              </a:buClr>
              <a:buSzPts val="1400"/>
              <a:buFont typeface="Calibri"/>
              <a:buNone/>
              <a:defRPr b="0" i="0" sz="1400" u="none" cap="none" strike="noStrike">
                <a:solidFill>
                  <a:srgbClr val="888888"/>
                </a:solidFill>
                <a:latin typeface="Calibri"/>
                <a:ea typeface="Calibri"/>
                <a:cs typeface="Calibri"/>
                <a:sym typeface="Calibri"/>
              </a:defRPr>
            </a:lvl9pPr>
          </a:lstStyle>
          <a:p/>
        </p:txBody>
      </p:sp>
      <p:sp>
        <p:nvSpPr>
          <p:cNvPr id="468" name="Google Shape;468;p94"/>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69" name="Google Shape;469;p94"/>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70" name="Google Shape;470;p94"/>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
        <p:nvSpPr>
          <p:cNvPr id="471" name="Google Shape;471;p94"/>
          <p:cNvSpPr/>
          <p:nvPr/>
        </p:nvSpPr>
        <p:spPr>
          <a:xfrm>
            <a:off x="0" y="2395728"/>
            <a:ext cx="9144000" cy="2747700"/>
          </a:xfrm>
          <a:prstGeom prst="rect">
            <a:avLst/>
          </a:prstGeom>
          <a:solidFill>
            <a:srgbClr val="404041">
              <a:alpha val="4710"/>
            </a:srgbClr>
          </a:solidFill>
          <a:ln>
            <a:noFill/>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1">
  <p:cSld name="Section title and description">
    <p:spTree>
      <p:nvGrpSpPr>
        <p:cNvPr id="472" name="Shape 472"/>
        <p:cNvGrpSpPr/>
        <p:nvPr/>
      </p:nvGrpSpPr>
      <p:grpSpPr>
        <a:xfrm>
          <a:off x="0" y="0"/>
          <a:ext cx="0" cy="0"/>
          <a:chOff x="0" y="0"/>
          <a:chExt cx="0" cy="0"/>
        </a:xfrm>
      </p:grpSpPr>
      <p:sp>
        <p:nvSpPr>
          <p:cNvPr id="473" name="Google Shape;473;p9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4" name="Google Shape;474;p9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marR="0" rtl="0" algn="ctr">
              <a:lnSpc>
                <a:spcPct val="100000"/>
              </a:lnSpc>
              <a:spcBef>
                <a:spcPts val="0"/>
              </a:spcBef>
              <a:spcAft>
                <a:spcPts val="0"/>
              </a:spcAft>
              <a:buClr>
                <a:srgbClr val="404041"/>
              </a:buClr>
              <a:buSzPts val="4200"/>
              <a:buFont typeface="Avenir"/>
              <a:buNone/>
              <a:defRPr b="0" i="0" sz="4200" u="none" cap="none" strike="noStrike">
                <a:solidFill>
                  <a:srgbClr val="404041"/>
                </a:solidFill>
                <a:latin typeface="Avenir"/>
                <a:ea typeface="Avenir"/>
                <a:cs typeface="Avenir"/>
                <a:sym typeface="Avenir"/>
              </a:defRPr>
            </a:lvl1pPr>
            <a:lvl2pPr lvl="1" rtl="0" algn="ctr">
              <a:spcBef>
                <a:spcPts val="0"/>
              </a:spcBef>
              <a:spcAft>
                <a:spcPts val="0"/>
              </a:spcAft>
              <a:buSzPts val="4200"/>
              <a:buFont typeface="Arial"/>
              <a:buNone/>
              <a:defRPr sz="4200"/>
            </a:lvl2pPr>
            <a:lvl3pPr lvl="2" rtl="0" algn="ctr">
              <a:spcBef>
                <a:spcPts val="0"/>
              </a:spcBef>
              <a:spcAft>
                <a:spcPts val="0"/>
              </a:spcAft>
              <a:buSzPts val="4200"/>
              <a:buFont typeface="Arial"/>
              <a:buNone/>
              <a:defRPr sz="4200"/>
            </a:lvl3pPr>
            <a:lvl4pPr lvl="3" rtl="0" algn="ctr">
              <a:spcBef>
                <a:spcPts val="0"/>
              </a:spcBef>
              <a:spcAft>
                <a:spcPts val="0"/>
              </a:spcAft>
              <a:buSzPts val="4200"/>
              <a:buFont typeface="Arial"/>
              <a:buNone/>
              <a:defRPr sz="4200"/>
            </a:lvl4pPr>
            <a:lvl5pPr lvl="4" rtl="0" algn="ctr">
              <a:spcBef>
                <a:spcPts val="0"/>
              </a:spcBef>
              <a:spcAft>
                <a:spcPts val="0"/>
              </a:spcAft>
              <a:buSzPts val="4200"/>
              <a:buFont typeface="Arial"/>
              <a:buNone/>
              <a:defRPr sz="4200"/>
            </a:lvl5pPr>
            <a:lvl6pPr lvl="5" rtl="0" algn="ctr">
              <a:spcBef>
                <a:spcPts val="0"/>
              </a:spcBef>
              <a:spcAft>
                <a:spcPts val="0"/>
              </a:spcAft>
              <a:buSzPts val="4200"/>
              <a:buFont typeface="Arial"/>
              <a:buNone/>
              <a:defRPr sz="4200"/>
            </a:lvl6pPr>
            <a:lvl7pPr lvl="6" rtl="0" algn="ctr">
              <a:spcBef>
                <a:spcPts val="0"/>
              </a:spcBef>
              <a:spcAft>
                <a:spcPts val="0"/>
              </a:spcAft>
              <a:buSzPts val="4200"/>
              <a:buFont typeface="Arial"/>
              <a:buNone/>
              <a:defRPr sz="4200"/>
            </a:lvl7pPr>
            <a:lvl8pPr lvl="7" rtl="0" algn="ctr">
              <a:spcBef>
                <a:spcPts val="0"/>
              </a:spcBef>
              <a:spcAft>
                <a:spcPts val="0"/>
              </a:spcAft>
              <a:buSzPts val="4200"/>
              <a:buFont typeface="Arial"/>
              <a:buNone/>
              <a:defRPr sz="4200"/>
            </a:lvl8pPr>
            <a:lvl9pPr lvl="8" rtl="0" algn="ctr">
              <a:spcBef>
                <a:spcPts val="0"/>
              </a:spcBef>
              <a:spcAft>
                <a:spcPts val="0"/>
              </a:spcAft>
              <a:buSzPts val="4200"/>
              <a:buFont typeface="Arial"/>
              <a:buNone/>
              <a:defRPr sz="4200"/>
            </a:lvl9pPr>
          </a:lstStyle>
          <a:p/>
        </p:txBody>
      </p:sp>
      <p:sp>
        <p:nvSpPr>
          <p:cNvPr id="475" name="Google Shape;475;p9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1pPr>
            <a:lvl2pPr lvl="1"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2pPr>
            <a:lvl3pPr lvl="2"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3pPr>
            <a:lvl4pPr lvl="3"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4pPr>
            <a:lvl5pPr lvl="4" marR="0" rtl="0" algn="ctr">
              <a:lnSpc>
                <a:spcPct val="100000"/>
              </a:lnSpc>
              <a:spcBef>
                <a:spcPts val="0"/>
              </a:spcBef>
              <a:spcAft>
                <a:spcPts val="0"/>
              </a:spcAft>
              <a:buClr>
                <a:srgbClr val="404041"/>
              </a:buClr>
              <a:buSzPts val="2100"/>
              <a:buFont typeface="Avenir"/>
              <a:buNone/>
              <a:defRPr b="0" i="0" sz="2100" u="none" cap="none" strike="noStrike">
                <a:solidFill>
                  <a:srgbClr val="404041"/>
                </a:solidFill>
                <a:latin typeface="Avenir"/>
                <a:ea typeface="Avenir"/>
                <a:cs typeface="Avenir"/>
                <a:sym typeface="Avenir"/>
              </a:defRPr>
            </a:lvl5pPr>
            <a:lvl6pPr lvl="5"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6pPr>
            <a:lvl7pPr lvl="6"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7pPr>
            <a:lvl8pPr lvl="7"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8pPr>
            <a:lvl9pPr lvl="8" marR="0" rtl="0" algn="ctr">
              <a:lnSpc>
                <a:spcPct val="100000"/>
              </a:lnSpc>
              <a:spcBef>
                <a:spcPts val="0"/>
              </a:spcBef>
              <a:spcAft>
                <a:spcPts val="0"/>
              </a:spcAft>
              <a:buClr>
                <a:schemeClr val="dk1"/>
              </a:buClr>
              <a:buSzPts val="2100"/>
              <a:buFont typeface="Calibri"/>
              <a:buNone/>
              <a:defRPr b="0" i="0" sz="2100" u="none" cap="none" strike="noStrike">
                <a:solidFill>
                  <a:schemeClr val="dk1"/>
                </a:solidFill>
                <a:latin typeface="Calibri"/>
                <a:ea typeface="Calibri"/>
                <a:cs typeface="Calibri"/>
                <a:sym typeface="Calibri"/>
              </a:defRPr>
            </a:lvl9pPr>
          </a:lstStyle>
          <a:p/>
        </p:txBody>
      </p:sp>
      <p:sp>
        <p:nvSpPr>
          <p:cNvPr id="476" name="Google Shape;476;p9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477" name="Google Shape;477;p95"/>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478" name="Google Shape;478;p95"/>
          <p:cNvPicPr preferRelativeResize="0"/>
          <p:nvPr/>
        </p:nvPicPr>
        <p:blipFill rotWithShape="1">
          <a:blip r:embed="rId2">
            <a:alphaModFix/>
          </a:blip>
          <a:srcRect b="0" l="0" r="0" t="0"/>
          <a:stretch/>
        </p:blipFill>
        <p:spPr>
          <a:xfrm>
            <a:off x="0" y="881509"/>
            <a:ext cx="4572000" cy="3380232"/>
          </a:xfrm>
          <a:prstGeom prst="rect">
            <a:avLst/>
          </a:prstGeom>
          <a:noFill/>
          <a:ln>
            <a:noFill/>
          </a:ln>
        </p:spPr>
      </p:pic>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479" name="Shape 479"/>
        <p:cNvGrpSpPr/>
        <p:nvPr/>
      </p:nvGrpSpPr>
      <p:grpSpPr>
        <a:xfrm>
          <a:off x="0" y="0"/>
          <a:ext cx="0" cy="0"/>
          <a:chOff x="0" y="0"/>
          <a:chExt cx="0" cy="0"/>
        </a:xfrm>
      </p:grpSpPr>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480" name="Shape 480"/>
        <p:cNvGrpSpPr/>
        <p:nvPr/>
      </p:nvGrpSpPr>
      <p:grpSpPr>
        <a:xfrm>
          <a:off x="0" y="0"/>
          <a:ext cx="0" cy="0"/>
          <a:chOff x="0" y="0"/>
          <a:chExt cx="0" cy="0"/>
        </a:xfrm>
      </p:grpSpPr>
      <p:sp>
        <p:nvSpPr>
          <p:cNvPr id="481" name="Google Shape;481;p97"/>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482" name="Google Shape;482;p97"/>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483" name="Google Shape;483;p97"/>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84" name="Google Shape;484;p97"/>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485" name="Google Shape;485;p97"/>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2_Title - Center">
  <p:cSld name="TITLE_AND_BODY_1">
    <p:spTree>
      <p:nvGrpSpPr>
        <p:cNvPr id="486" name="Shape 486"/>
        <p:cNvGrpSpPr/>
        <p:nvPr/>
      </p:nvGrpSpPr>
      <p:grpSpPr>
        <a:xfrm>
          <a:off x="0" y="0"/>
          <a:ext cx="0" cy="0"/>
          <a:chOff x="0" y="0"/>
          <a:chExt cx="0" cy="0"/>
        </a:xfrm>
      </p:grpSpPr>
      <p:sp>
        <p:nvSpPr>
          <p:cNvPr id="487" name="Google Shape;487;p98"/>
          <p:cNvSpPr txBox="1"/>
          <p:nvPr>
            <p:ph type="title"/>
          </p:nvPr>
        </p:nvSpPr>
        <p:spPr>
          <a:xfrm>
            <a:off x="762000" y="1976438"/>
            <a:ext cx="7620000" cy="11907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1">
  <p:cSld name="TITLE_AND_BODY_1_1">
    <p:spTree>
      <p:nvGrpSpPr>
        <p:cNvPr id="488" name="Shape 488"/>
        <p:cNvGrpSpPr/>
        <p:nvPr/>
      </p:nvGrpSpPr>
      <p:grpSpPr>
        <a:xfrm>
          <a:off x="0" y="0"/>
          <a:ext cx="0" cy="0"/>
          <a:chOff x="0" y="0"/>
          <a:chExt cx="0" cy="0"/>
        </a:xfrm>
      </p:grpSpPr>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mp; Bullets">
  <p:cSld name="Title &amp; Bullets">
    <p:spTree>
      <p:nvGrpSpPr>
        <p:cNvPr id="489" name="Shape 489"/>
        <p:cNvGrpSpPr/>
        <p:nvPr/>
      </p:nvGrpSpPr>
      <p:grpSpPr>
        <a:xfrm>
          <a:off x="0" y="0"/>
          <a:ext cx="0" cy="0"/>
          <a:chOff x="0" y="0"/>
          <a:chExt cx="0" cy="0"/>
        </a:xfrm>
      </p:grpSpPr>
      <p:sp>
        <p:nvSpPr>
          <p:cNvPr id="490" name="Google Shape;490;p100"/>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491" name="Google Shape;491;p100"/>
          <p:cNvSpPr txBox="1"/>
          <p:nvPr>
            <p:ph idx="1" type="body"/>
          </p:nvPr>
        </p:nvSpPr>
        <p:spPr>
          <a:xfrm>
            <a:off x="5675950" y="1200150"/>
            <a:ext cx="3010800" cy="33945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64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56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48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40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2">
  <p:cSld name="TITLE_AND_BODY_2">
    <p:spTree>
      <p:nvGrpSpPr>
        <p:cNvPr id="492" name="Shape 492"/>
        <p:cNvGrpSpPr/>
        <p:nvPr/>
      </p:nvGrpSpPr>
      <p:grpSpPr>
        <a:xfrm>
          <a:off x="0" y="0"/>
          <a:ext cx="0" cy="0"/>
          <a:chOff x="0" y="0"/>
          <a:chExt cx="0" cy="0"/>
        </a:xfrm>
      </p:grpSpPr>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1">
  <p:cSld name="Title and body">
    <p:spTree>
      <p:nvGrpSpPr>
        <p:cNvPr id="493" name="Shape 493"/>
        <p:cNvGrpSpPr/>
        <p:nvPr/>
      </p:nvGrpSpPr>
      <p:grpSpPr>
        <a:xfrm>
          <a:off x="0" y="0"/>
          <a:ext cx="0" cy="0"/>
          <a:chOff x="0" y="0"/>
          <a:chExt cx="0" cy="0"/>
        </a:xfrm>
      </p:grpSpPr>
      <p:sp>
        <p:nvSpPr>
          <p:cNvPr id="494" name="Google Shape;494;p102"/>
          <p:cNvSpPr txBox="1"/>
          <p:nvPr>
            <p:ph type="title"/>
          </p:nvPr>
        </p:nvSpPr>
        <p:spPr>
          <a:xfrm>
            <a:off x="1213756" y="445025"/>
            <a:ext cx="7618500" cy="5727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495" name="Google Shape;495;p102"/>
          <p:cNvSpPr txBox="1"/>
          <p:nvPr>
            <p:ph idx="1" type="body"/>
          </p:nvPr>
        </p:nvSpPr>
        <p:spPr>
          <a:xfrm>
            <a:off x="1213756" y="1152475"/>
            <a:ext cx="7618500" cy="3416400"/>
          </a:xfrm>
          <a:prstGeom prst="rect">
            <a:avLst/>
          </a:prstGeom>
          <a:noFill/>
          <a:ln>
            <a:noFill/>
          </a:ln>
        </p:spPr>
        <p:txBody>
          <a:bodyPr anchorCtr="0" anchor="t" bIns="91425" lIns="91425" spcFirstLastPara="1" rIns="91425" wrap="square" tIns="91425">
            <a:noAutofit/>
          </a:bodyPr>
          <a:lstStyle>
            <a:lvl1pPr indent="-431800" lvl="0" marL="457200" marR="0" rtl="0" algn="l">
              <a:lnSpc>
                <a:spcPct val="100000"/>
              </a:lnSpc>
              <a:spcBef>
                <a:spcPts val="0"/>
              </a:spcBef>
              <a:spcAft>
                <a:spcPts val="0"/>
              </a:spcAft>
              <a:buClr>
                <a:srgbClr val="404041"/>
              </a:buClr>
              <a:buSzPts val="3200"/>
              <a:buFont typeface="Avenir"/>
              <a:buChar char="●"/>
              <a:defRPr b="0" i="0" sz="3200" u="none" cap="none" strike="noStrike">
                <a:solidFill>
                  <a:srgbClr val="404041"/>
                </a:solidFill>
                <a:latin typeface="Avenir"/>
                <a:ea typeface="Avenir"/>
                <a:cs typeface="Avenir"/>
                <a:sym typeface="Avenir"/>
              </a:defRPr>
            </a:lvl1pPr>
            <a:lvl2pPr indent="-406400" lvl="1" marL="914400" marR="0" rtl="0" algn="l">
              <a:lnSpc>
                <a:spcPct val="100000"/>
              </a:lnSpc>
              <a:spcBef>
                <a:spcPts val="0"/>
              </a:spcBef>
              <a:spcAft>
                <a:spcPts val="0"/>
              </a:spcAft>
              <a:buClr>
                <a:srgbClr val="404041"/>
              </a:buClr>
              <a:buSzPts val="2800"/>
              <a:buFont typeface="Avenir"/>
              <a:buChar char="○"/>
              <a:defRPr b="0" i="0" sz="2800" u="none" cap="none" strike="noStrike">
                <a:solidFill>
                  <a:srgbClr val="404041"/>
                </a:solidFill>
                <a:latin typeface="Avenir"/>
                <a:ea typeface="Avenir"/>
                <a:cs typeface="Avenir"/>
                <a:sym typeface="Avenir"/>
              </a:defRPr>
            </a:lvl2pPr>
            <a:lvl3pPr indent="-381000" lvl="2" marL="1371600" marR="0" rtl="0" algn="l">
              <a:lnSpc>
                <a:spcPct val="100000"/>
              </a:lnSpc>
              <a:spcBef>
                <a:spcPts val="0"/>
              </a:spcBef>
              <a:spcAft>
                <a:spcPts val="0"/>
              </a:spcAft>
              <a:buClr>
                <a:srgbClr val="404041"/>
              </a:buClr>
              <a:buSzPts val="2400"/>
              <a:buFont typeface="Avenir"/>
              <a:buChar char="■"/>
              <a:defRPr b="0" i="0" sz="2400" u="none" cap="none" strike="noStrike">
                <a:solidFill>
                  <a:srgbClr val="404041"/>
                </a:solidFill>
                <a:latin typeface="Avenir"/>
                <a:ea typeface="Avenir"/>
                <a:cs typeface="Avenir"/>
                <a:sym typeface="Avenir"/>
              </a:defRPr>
            </a:lvl3pPr>
            <a:lvl4pPr indent="-355600" lvl="3" marL="18288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4pPr>
            <a:lvl5pPr indent="-355600" lvl="4" marL="2286000" marR="0" rtl="0" algn="l">
              <a:lnSpc>
                <a:spcPct val="100000"/>
              </a:lnSpc>
              <a:spcBef>
                <a:spcPts val="0"/>
              </a:spcBef>
              <a:spcAft>
                <a:spcPts val="0"/>
              </a:spcAft>
              <a:buClr>
                <a:srgbClr val="404041"/>
              </a:buClr>
              <a:buSzPts val="2000"/>
              <a:buFont typeface="Avenir"/>
              <a:buChar char="○"/>
              <a:defRPr b="0" i="0" sz="2000" u="none" cap="none" strike="noStrike">
                <a:solidFill>
                  <a:srgbClr val="404041"/>
                </a:solidFill>
                <a:latin typeface="Avenir"/>
                <a:ea typeface="Avenir"/>
                <a:cs typeface="Avenir"/>
                <a:sym typeface="Avenir"/>
              </a:defRPr>
            </a:lvl5pPr>
            <a:lvl6pPr indent="-355600" lvl="5" marL="27432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0"/>
              </a:spcBef>
              <a:spcAft>
                <a:spcPts val="0"/>
              </a:spcAft>
              <a:buClr>
                <a:schemeClr val="dk1"/>
              </a:buClr>
              <a:buSzPts val="2000"/>
              <a:buFont typeface="Calibri"/>
              <a:buChar char="■"/>
              <a:defRPr b="0" i="0" sz="2000" u="none" cap="none" strike="noStrike">
                <a:solidFill>
                  <a:schemeClr val="dk1"/>
                </a:solidFill>
                <a:latin typeface="Calibri"/>
                <a:ea typeface="Calibri"/>
                <a:cs typeface="Calibri"/>
                <a:sym typeface="Calibri"/>
              </a:defRPr>
            </a:lvl9pPr>
          </a:lstStyle>
          <a:p/>
        </p:txBody>
      </p:sp>
      <p:sp>
        <p:nvSpPr>
          <p:cNvPr id="496" name="Google Shape;496;p102"/>
          <p:cNvSpPr txBox="1"/>
          <p:nvPr>
            <p:ph idx="12" type="sldNum"/>
          </p:nvPr>
        </p:nvSpPr>
        <p:spPr>
          <a:xfrm>
            <a:off x="8472457" y="4663216"/>
            <a:ext cx="548700" cy="3936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
              <a:t>‹#›</a:t>
            </a:fld>
            <a:endParaRPr/>
          </a:p>
        </p:txBody>
      </p:sp>
      <p:pic>
        <p:nvPicPr>
          <p:cNvPr id="497" name="Google Shape;497;p102"/>
          <p:cNvPicPr preferRelativeResize="0"/>
          <p:nvPr/>
        </p:nvPicPr>
        <p:blipFill rotWithShape="1">
          <a:blip r:embed="rId2">
            <a:alphaModFix/>
          </a:blip>
          <a:srcRect b="0" l="0" r="0" t="0"/>
          <a:stretch/>
        </p:blipFill>
        <p:spPr>
          <a:xfrm>
            <a:off x="185056" y="99844"/>
            <a:ext cx="1028701" cy="102870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5" Type="http://schemas.openxmlformats.org/officeDocument/2006/relationships/slideLayout" Target="../slideLayouts/slideLayout16.xml"/><Relationship Id="rId19" Type="http://schemas.openxmlformats.org/officeDocument/2006/relationships/theme" Target="../theme/theme7.xml"/><Relationship Id="rId6" Type="http://schemas.openxmlformats.org/officeDocument/2006/relationships/slideLayout" Target="../slideLayouts/slideLayout17.xml"/><Relationship Id="rId18" Type="http://schemas.openxmlformats.org/officeDocument/2006/relationships/slideLayout" Target="../slideLayouts/slideLayout29.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40.xml"/><Relationship Id="rId10" Type="http://schemas.openxmlformats.org/officeDocument/2006/relationships/slideLayout" Target="../slideLayouts/slideLayout39.xml"/><Relationship Id="rId12" Type="http://schemas.openxmlformats.org/officeDocument/2006/relationships/theme" Target="../theme/theme3.xml"/><Relationship Id="rId1" Type="http://schemas.openxmlformats.org/officeDocument/2006/relationships/slideLayout" Target="../slideLayouts/slideLayout30.xml"/><Relationship Id="rId2" Type="http://schemas.openxmlformats.org/officeDocument/2006/relationships/slideLayout" Target="../slideLayouts/slideLayout31.xml"/><Relationship Id="rId3" Type="http://schemas.openxmlformats.org/officeDocument/2006/relationships/slideLayout" Target="../slideLayouts/slideLayout32.xml"/><Relationship Id="rId4" Type="http://schemas.openxmlformats.org/officeDocument/2006/relationships/slideLayout" Target="../slideLayouts/slideLayout33.xml"/><Relationship Id="rId9" Type="http://schemas.openxmlformats.org/officeDocument/2006/relationships/slideLayout" Target="../slideLayouts/slideLayout38.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4.xml"/><Relationship Id="rId11" Type="http://schemas.openxmlformats.org/officeDocument/2006/relationships/slideLayout" Target="../slideLayouts/slideLayout51.xml"/><Relationship Id="rId10" Type="http://schemas.openxmlformats.org/officeDocument/2006/relationships/slideLayout" Target="../slideLayouts/slideLayout50.xml"/><Relationship Id="rId13" Type="http://schemas.openxmlformats.org/officeDocument/2006/relationships/slideLayout" Target="../slideLayouts/slideLayout53.xml"/><Relationship Id="rId12" Type="http://schemas.openxmlformats.org/officeDocument/2006/relationships/slideLayout" Target="../slideLayouts/slideLayout52.xml"/><Relationship Id="rId1" Type="http://schemas.openxmlformats.org/officeDocument/2006/relationships/slideLayout" Target="../slideLayouts/slideLayout41.xml"/><Relationship Id="rId2" Type="http://schemas.openxmlformats.org/officeDocument/2006/relationships/slideLayout" Target="../slideLayouts/slideLayout42.xml"/><Relationship Id="rId3" Type="http://schemas.openxmlformats.org/officeDocument/2006/relationships/slideLayout" Target="../slideLayouts/slideLayout43.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5" Type="http://schemas.openxmlformats.org/officeDocument/2006/relationships/slideLayout" Target="../slideLayouts/slideLayout55.xml"/><Relationship Id="rId14" Type="http://schemas.openxmlformats.org/officeDocument/2006/relationships/slideLayout" Target="../slideLayouts/slideLayout54.xml"/><Relationship Id="rId17" Type="http://schemas.openxmlformats.org/officeDocument/2006/relationships/slideLayout" Target="../slideLayouts/slideLayout57.xml"/><Relationship Id="rId16" Type="http://schemas.openxmlformats.org/officeDocument/2006/relationships/slideLayout" Target="../slideLayouts/slideLayout56.xml"/><Relationship Id="rId5" Type="http://schemas.openxmlformats.org/officeDocument/2006/relationships/slideLayout" Target="../slideLayouts/slideLayout45.xml"/><Relationship Id="rId19" Type="http://schemas.openxmlformats.org/officeDocument/2006/relationships/slideLayout" Target="../slideLayouts/slideLayout59.xml"/><Relationship Id="rId6" Type="http://schemas.openxmlformats.org/officeDocument/2006/relationships/slideLayout" Target="../slideLayouts/slideLayout46.xml"/><Relationship Id="rId18" Type="http://schemas.openxmlformats.org/officeDocument/2006/relationships/slideLayout" Target="../slideLayouts/slideLayout58.xml"/><Relationship Id="rId7" Type="http://schemas.openxmlformats.org/officeDocument/2006/relationships/slideLayout" Target="../slideLayouts/slideLayout47.xml"/><Relationship Id="rId8"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70.xml"/><Relationship Id="rId10" Type="http://schemas.openxmlformats.org/officeDocument/2006/relationships/slideLayout" Target="../slideLayouts/slideLayout69.xml"/><Relationship Id="rId13" Type="http://schemas.openxmlformats.org/officeDocument/2006/relationships/slideLayout" Target="../slideLayouts/slideLayout72.xml"/><Relationship Id="rId12" Type="http://schemas.openxmlformats.org/officeDocument/2006/relationships/slideLayout" Target="../slideLayouts/slideLayout71.xml"/><Relationship Id="rId1" Type="http://schemas.openxmlformats.org/officeDocument/2006/relationships/slideLayout" Target="../slideLayouts/slideLayout60.xml"/><Relationship Id="rId2" Type="http://schemas.openxmlformats.org/officeDocument/2006/relationships/slideLayout" Target="../slideLayouts/slideLayout61.xml"/><Relationship Id="rId3" Type="http://schemas.openxmlformats.org/officeDocument/2006/relationships/slideLayout" Target="../slideLayouts/slideLayout62.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5" Type="http://schemas.openxmlformats.org/officeDocument/2006/relationships/slideLayout" Target="../slideLayouts/slideLayout74.xml"/><Relationship Id="rId14" Type="http://schemas.openxmlformats.org/officeDocument/2006/relationships/slideLayout" Target="../slideLayouts/slideLayout73.xml"/><Relationship Id="rId17" Type="http://schemas.openxmlformats.org/officeDocument/2006/relationships/slideLayout" Target="../slideLayouts/slideLayout76.xml"/><Relationship Id="rId16" Type="http://schemas.openxmlformats.org/officeDocument/2006/relationships/slideLayout" Target="../slideLayouts/slideLayout75.xml"/><Relationship Id="rId5" Type="http://schemas.openxmlformats.org/officeDocument/2006/relationships/slideLayout" Target="../slideLayouts/slideLayout64.xml"/><Relationship Id="rId6" Type="http://schemas.openxmlformats.org/officeDocument/2006/relationships/slideLayout" Target="../slideLayouts/slideLayout65.xml"/><Relationship Id="rId18" Type="http://schemas.openxmlformats.org/officeDocument/2006/relationships/theme" Target="../theme/theme6.xml"/><Relationship Id="rId7" Type="http://schemas.openxmlformats.org/officeDocument/2006/relationships/slideLayout" Target="../slideLayouts/slideLayout66.xml"/><Relationship Id="rId8"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20" Type="http://schemas.openxmlformats.org/officeDocument/2006/relationships/slideLayout" Target="../slideLayouts/slideLayout96.xml"/><Relationship Id="rId11" Type="http://schemas.openxmlformats.org/officeDocument/2006/relationships/slideLayout" Target="../slideLayouts/slideLayout87.xml"/><Relationship Id="rId10" Type="http://schemas.openxmlformats.org/officeDocument/2006/relationships/slideLayout" Target="../slideLayouts/slideLayout86.xml"/><Relationship Id="rId21" Type="http://schemas.openxmlformats.org/officeDocument/2006/relationships/theme" Target="../theme/theme2.xml"/><Relationship Id="rId13" Type="http://schemas.openxmlformats.org/officeDocument/2006/relationships/slideLayout" Target="../slideLayouts/slideLayout89.xml"/><Relationship Id="rId12" Type="http://schemas.openxmlformats.org/officeDocument/2006/relationships/slideLayout" Target="../slideLayouts/slideLayout88.xml"/><Relationship Id="rId1" Type="http://schemas.openxmlformats.org/officeDocument/2006/relationships/slideLayout" Target="../slideLayouts/slideLayout77.xml"/><Relationship Id="rId2" Type="http://schemas.openxmlformats.org/officeDocument/2006/relationships/slideLayout" Target="../slideLayouts/slideLayout78.xml"/><Relationship Id="rId3" Type="http://schemas.openxmlformats.org/officeDocument/2006/relationships/slideLayout" Target="../slideLayouts/slideLayout79.xml"/><Relationship Id="rId4" Type="http://schemas.openxmlformats.org/officeDocument/2006/relationships/slideLayout" Target="../slideLayouts/slideLayout80.xml"/><Relationship Id="rId9" Type="http://schemas.openxmlformats.org/officeDocument/2006/relationships/slideLayout" Target="../slideLayouts/slideLayout85.xml"/><Relationship Id="rId15" Type="http://schemas.openxmlformats.org/officeDocument/2006/relationships/slideLayout" Target="../slideLayouts/slideLayout91.xml"/><Relationship Id="rId14" Type="http://schemas.openxmlformats.org/officeDocument/2006/relationships/slideLayout" Target="../slideLayouts/slideLayout90.xml"/><Relationship Id="rId17" Type="http://schemas.openxmlformats.org/officeDocument/2006/relationships/slideLayout" Target="../slideLayouts/slideLayout93.xml"/><Relationship Id="rId16" Type="http://schemas.openxmlformats.org/officeDocument/2006/relationships/slideLayout" Target="../slideLayouts/slideLayout92.xml"/><Relationship Id="rId5" Type="http://schemas.openxmlformats.org/officeDocument/2006/relationships/slideLayout" Target="../slideLayouts/slideLayout81.xml"/><Relationship Id="rId19" Type="http://schemas.openxmlformats.org/officeDocument/2006/relationships/slideLayout" Target="../slideLayouts/slideLayout95.xml"/><Relationship Id="rId6" Type="http://schemas.openxmlformats.org/officeDocument/2006/relationships/slideLayout" Target="../slideLayouts/slideLayout82.xml"/><Relationship Id="rId18" Type="http://schemas.openxmlformats.org/officeDocument/2006/relationships/slideLayout" Target="../slideLayouts/slideLayout94.xml"/><Relationship Id="rId7" Type="http://schemas.openxmlformats.org/officeDocument/2006/relationships/slideLayout" Target="../slideLayouts/slideLayout83.xml"/><Relationship Id="rId8"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indent="0" lvl="0" marL="0" marR="0" rtl="0" algn="l">
              <a:spcBef>
                <a:spcPts val="0"/>
              </a:spcBef>
              <a:spcAft>
                <a:spcPts val="0"/>
              </a:spcAft>
              <a:buClr>
                <a:srgbClr val="404041"/>
              </a:buClr>
              <a:buSzPts val="1400"/>
              <a:buFont typeface="Avenir"/>
              <a:buNone/>
              <a:defRPr b="0" i="0" sz="4000" u="none" cap="none" strike="noStrike">
                <a:solidFill>
                  <a:srgbClr val="404041"/>
                </a:solidFill>
                <a:latin typeface="Avenir"/>
                <a:ea typeface="Avenir"/>
                <a:cs typeface="Avenir"/>
                <a:sym typeface="Avenir"/>
              </a:defRPr>
            </a:lvl1pPr>
            <a:lvl2pPr indent="0" lvl="1" rtl="0">
              <a:spcBef>
                <a:spcPts val="0"/>
              </a:spcBef>
              <a:spcAft>
                <a:spcPts val="0"/>
              </a:spcAft>
              <a:buSzPts val="1400"/>
              <a:buNone/>
              <a:defRPr sz="1800"/>
            </a:lvl2pPr>
            <a:lvl3pPr indent="0" lvl="2" rtl="0">
              <a:spcBef>
                <a:spcPts val="0"/>
              </a:spcBef>
              <a:spcAft>
                <a:spcPts val="0"/>
              </a:spcAft>
              <a:buSzPts val="1400"/>
              <a:buNone/>
              <a:defRPr sz="1800"/>
            </a:lvl3pPr>
            <a:lvl4pPr indent="0" lvl="3" rtl="0">
              <a:spcBef>
                <a:spcPts val="0"/>
              </a:spcBef>
              <a:spcAft>
                <a:spcPts val="0"/>
              </a:spcAft>
              <a:buSzPts val="1400"/>
              <a:buNone/>
              <a:defRPr sz="1800"/>
            </a:lvl4pPr>
            <a:lvl5pPr indent="0" lvl="4" rtl="0">
              <a:spcBef>
                <a:spcPts val="0"/>
              </a:spcBef>
              <a:spcAft>
                <a:spcPts val="0"/>
              </a:spcAft>
              <a:buSzPts val="1400"/>
              <a:buNone/>
              <a:defRPr sz="1800"/>
            </a:lvl5pPr>
            <a:lvl6pPr indent="0" lvl="5" rtl="0">
              <a:spcBef>
                <a:spcPts val="0"/>
              </a:spcBef>
              <a:spcAft>
                <a:spcPts val="0"/>
              </a:spcAft>
              <a:buSzPts val="1400"/>
              <a:buNone/>
              <a:defRPr sz="1800"/>
            </a:lvl6pPr>
            <a:lvl7pPr indent="0" lvl="6" rtl="0">
              <a:spcBef>
                <a:spcPts val="0"/>
              </a:spcBef>
              <a:spcAft>
                <a:spcPts val="0"/>
              </a:spcAft>
              <a:buSzPts val="1400"/>
              <a:buNone/>
              <a:defRPr sz="1800"/>
            </a:lvl7pPr>
            <a:lvl8pPr indent="0" lvl="7" rtl="0">
              <a:spcBef>
                <a:spcPts val="0"/>
              </a:spcBef>
              <a:spcAft>
                <a:spcPts val="0"/>
              </a:spcAft>
              <a:buSzPts val="1400"/>
              <a:buNone/>
              <a:defRPr sz="1800"/>
            </a:lvl8pPr>
            <a:lvl9pPr indent="0" lvl="8" rtl="0">
              <a:spcBef>
                <a:spcPts val="0"/>
              </a:spcBef>
              <a:spcAft>
                <a:spcPts val="0"/>
              </a:spcAft>
              <a:buSzPts val="1400"/>
              <a:buNone/>
              <a:defRPr sz="1800"/>
            </a:lvl9pPr>
          </a:lstStyle>
          <a:p/>
        </p:txBody>
      </p:sp>
      <p:sp>
        <p:nvSpPr>
          <p:cNvPr id="52" name="Google Shape;52;p13"/>
          <p:cNvSpPr txBox="1"/>
          <p:nvPr>
            <p:ph idx="1" type="body"/>
          </p:nvPr>
        </p:nvSpPr>
        <p:spPr>
          <a:xfrm>
            <a:off x="457200" y="1200151"/>
            <a:ext cx="8229600" cy="33945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rgbClr val="FCB040"/>
              </a:buClr>
              <a:buSzPts val="3200"/>
              <a:buFont typeface="Arial"/>
              <a:buChar char="•"/>
              <a:defRPr b="0" i="0" sz="3200" u="none" cap="none" strike="noStrike">
                <a:solidFill>
                  <a:srgbClr val="404041"/>
                </a:solidFill>
                <a:latin typeface="Avenir"/>
                <a:ea typeface="Avenir"/>
                <a:cs typeface="Avenir"/>
                <a:sym typeface="Avenir"/>
              </a:defRPr>
            </a:lvl1pPr>
            <a:lvl2pPr indent="-406400" lvl="1" marL="914400" marR="0" rtl="0" algn="l">
              <a:spcBef>
                <a:spcPts val="560"/>
              </a:spcBef>
              <a:spcAft>
                <a:spcPts val="0"/>
              </a:spcAft>
              <a:buClr>
                <a:srgbClr val="FCB040"/>
              </a:buClr>
              <a:buSzPts val="2800"/>
              <a:buFont typeface="Arial"/>
              <a:buChar char="–"/>
              <a:defRPr b="0" i="0" sz="2800" u="none" cap="none" strike="noStrike">
                <a:solidFill>
                  <a:srgbClr val="404041"/>
                </a:solidFill>
                <a:latin typeface="Avenir"/>
                <a:ea typeface="Avenir"/>
                <a:cs typeface="Avenir"/>
                <a:sym typeface="Avenir"/>
              </a:defRPr>
            </a:lvl2pPr>
            <a:lvl3pPr indent="-381000" lvl="2" marL="1371600" marR="0" rtl="0" algn="l">
              <a:spcBef>
                <a:spcPts val="480"/>
              </a:spcBef>
              <a:spcAft>
                <a:spcPts val="0"/>
              </a:spcAft>
              <a:buClr>
                <a:srgbClr val="FCB040"/>
              </a:buClr>
              <a:buSzPts val="2400"/>
              <a:buFont typeface="Arial"/>
              <a:buChar char="•"/>
              <a:defRPr b="0" i="0" sz="2400" u="none" cap="none" strike="noStrike">
                <a:solidFill>
                  <a:srgbClr val="404041"/>
                </a:solidFill>
                <a:latin typeface="Avenir"/>
                <a:ea typeface="Avenir"/>
                <a:cs typeface="Avenir"/>
                <a:sym typeface="Avenir"/>
              </a:defRPr>
            </a:lvl3pPr>
            <a:lvl4pPr indent="-355600" lvl="3" marL="18288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4pPr>
            <a:lvl5pPr indent="-355600" lvl="4" marL="2286000" marR="0" rtl="0" algn="l">
              <a:spcBef>
                <a:spcPts val="400"/>
              </a:spcBef>
              <a:spcAft>
                <a:spcPts val="0"/>
              </a:spcAft>
              <a:buClr>
                <a:srgbClr val="FCB040"/>
              </a:buClr>
              <a:buSzPts val="2000"/>
              <a:buFont typeface="Arial"/>
              <a:buChar char="»"/>
              <a:defRPr b="0" i="0" sz="2000" u="none" cap="none" strike="noStrike">
                <a:solidFill>
                  <a:srgbClr val="404041"/>
                </a:solidFill>
                <a:latin typeface="Avenir"/>
                <a:ea typeface="Avenir"/>
                <a:cs typeface="Avenir"/>
                <a:sym typeface="Avenir"/>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nvSpPr>
        <p:spPr>
          <a:xfrm>
            <a:off x="7206343" y="1458686"/>
            <a:ext cx="184800" cy="369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4" name="Google Shape;54;p13"/>
          <p:cNvSpPr txBox="1"/>
          <p:nvPr/>
        </p:nvSpPr>
        <p:spPr>
          <a:xfrm>
            <a:off x="6203450" y="2725675"/>
            <a:ext cx="1821000" cy="22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Avenir"/>
              <a:ea typeface="Avenir"/>
              <a:cs typeface="Avenir"/>
              <a:sym typeface="Avenir"/>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28" name="Shape 128"/>
        <p:cNvGrpSpPr/>
        <p:nvPr/>
      </p:nvGrpSpPr>
      <p:grpSpPr>
        <a:xfrm>
          <a:off x="0" y="0"/>
          <a:ext cx="0" cy="0"/>
          <a:chOff x="0" y="0"/>
          <a:chExt cx="0" cy="0"/>
        </a:xfrm>
      </p:grpSpPr>
      <p:sp>
        <p:nvSpPr>
          <p:cNvPr id="129" name="Google Shape;129;p32"/>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30" name="Google Shape;130;p32"/>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131" name="Google Shape;131;p32"/>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2" name="Google Shape;132;p32"/>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33" name="Google Shape;133;p32"/>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
        <p:nvSpPr>
          <p:cNvPr id="134" name="Google Shape;134;p32"/>
          <p:cNvSpPr txBox="1"/>
          <p:nvPr/>
        </p:nvSpPr>
        <p:spPr>
          <a:xfrm>
            <a:off x="7206342" y="1458686"/>
            <a:ext cx="1848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195" name="Shape 195"/>
        <p:cNvGrpSpPr/>
        <p:nvPr/>
      </p:nvGrpSpPr>
      <p:grpSpPr>
        <a:xfrm>
          <a:off x="0" y="0"/>
          <a:ext cx="0" cy="0"/>
          <a:chOff x="0" y="0"/>
          <a:chExt cx="0" cy="0"/>
        </a:xfrm>
      </p:grpSpPr>
      <p:sp>
        <p:nvSpPr>
          <p:cNvPr id="196" name="Google Shape;196;p44"/>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197" name="Google Shape;197;p44"/>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198" name="Google Shape;198;p44"/>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199" name="Google Shape;199;p44"/>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200" name="Google Shape;200;p44"/>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
        <p:nvSpPr>
          <p:cNvPr id="201" name="Google Shape;201;p44"/>
          <p:cNvSpPr txBox="1"/>
          <p:nvPr/>
        </p:nvSpPr>
        <p:spPr>
          <a:xfrm>
            <a:off x="7206342" y="1458686"/>
            <a:ext cx="1848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304" name="Shape 304"/>
        <p:cNvGrpSpPr/>
        <p:nvPr/>
      </p:nvGrpSpPr>
      <p:grpSpPr>
        <a:xfrm>
          <a:off x="0" y="0"/>
          <a:ext cx="0" cy="0"/>
          <a:chOff x="0" y="0"/>
          <a:chExt cx="0" cy="0"/>
        </a:xfrm>
      </p:grpSpPr>
      <p:sp>
        <p:nvSpPr>
          <p:cNvPr id="305" name="Google Shape;305;p64"/>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404041"/>
              </a:buClr>
              <a:buSzPts val="4000"/>
              <a:buFont typeface="Avenir"/>
              <a:buNone/>
              <a:defRPr b="0" i="0" sz="4000" u="none" cap="none" strike="noStrike">
                <a:solidFill>
                  <a:srgbClr val="404041"/>
                </a:solidFill>
                <a:latin typeface="Avenir"/>
                <a:ea typeface="Avenir"/>
                <a:cs typeface="Avenir"/>
                <a:sym typeface="Avenir"/>
              </a:defRPr>
            </a:lvl1pPr>
            <a:lvl2pPr lvl="1" rtl="0">
              <a:spcBef>
                <a:spcPts val="0"/>
              </a:spcBef>
              <a:spcAft>
                <a:spcPts val="0"/>
              </a:spcAft>
              <a:buSzPts val="1800"/>
              <a:buFont typeface="Arial"/>
              <a:buNone/>
              <a:defRPr sz="1800"/>
            </a:lvl2pPr>
            <a:lvl3pPr lvl="2" rtl="0">
              <a:spcBef>
                <a:spcPts val="0"/>
              </a:spcBef>
              <a:spcAft>
                <a:spcPts val="0"/>
              </a:spcAft>
              <a:buSzPts val="1800"/>
              <a:buFont typeface="Arial"/>
              <a:buNone/>
              <a:defRPr sz="1800"/>
            </a:lvl3pPr>
            <a:lvl4pPr lvl="3" rtl="0">
              <a:spcBef>
                <a:spcPts val="0"/>
              </a:spcBef>
              <a:spcAft>
                <a:spcPts val="0"/>
              </a:spcAft>
              <a:buSzPts val="1800"/>
              <a:buFont typeface="Arial"/>
              <a:buNone/>
              <a:defRPr sz="1800"/>
            </a:lvl4pPr>
            <a:lvl5pPr lvl="4" rtl="0">
              <a:spcBef>
                <a:spcPts val="0"/>
              </a:spcBef>
              <a:spcAft>
                <a:spcPts val="0"/>
              </a:spcAft>
              <a:buSzPts val="1800"/>
              <a:buFont typeface="Arial"/>
              <a:buNone/>
              <a:defRPr sz="1800"/>
            </a:lvl5pPr>
            <a:lvl6pPr lvl="5" rtl="0">
              <a:spcBef>
                <a:spcPts val="0"/>
              </a:spcBef>
              <a:spcAft>
                <a:spcPts val="0"/>
              </a:spcAft>
              <a:buSzPts val="1800"/>
              <a:buFont typeface="Arial"/>
              <a:buNone/>
              <a:defRPr sz="1800"/>
            </a:lvl6pPr>
            <a:lvl7pPr lvl="6" rtl="0">
              <a:spcBef>
                <a:spcPts val="0"/>
              </a:spcBef>
              <a:spcAft>
                <a:spcPts val="0"/>
              </a:spcAft>
              <a:buSzPts val="1800"/>
              <a:buFont typeface="Arial"/>
              <a:buNone/>
              <a:defRPr sz="1800"/>
            </a:lvl7pPr>
            <a:lvl8pPr lvl="7" rtl="0">
              <a:spcBef>
                <a:spcPts val="0"/>
              </a:spcBef>
              <a:spcAft>
                <a:spcPts val="0"/>
              </a:spcAft>
              <a:buSzPts val="1800"/>
              <a:buFont typeface="Arial"/>
              <a:buNone/>
              <a:defRPr sz="1800"/>
            </a:lvl8pPr>
            <a:lvl9pPr lvl="8" rtl="0">
              <a:spcBef>
                <a:spcPts val="0"/>
              </a:spcBef>
              <a:spcAft>
                <a:spcPts val="0"/>
              </a:spcAft>
              <a:buSzPts val="1800"/>
              <a:buFont typeface="Arial"/>
              <a:buNone/>
              <a:defRPr sz="1800"/>
            </a:lvl9pPr>
          </a:lstStyle>
          <a:p/>
        </p:txBody>
      </p:sp>
      <p:sp>
        <p:nvSpPr>
          <p:cNvPr id="306" name="Google Shape;306;p64"/>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640"/>
              </a:spcBef>
              <a:spcAft>
                <a:spcPts val="0"/>
              </a:spcAft>
              <a:buClr>
                <a:srgbClr val="404041"/>
              </a:buClr>
              <a:buSzPts val="3200"/>
              <a:buFont typeface="Avenir"/>
              <a:buNone/>
              <a:defRPr b="0" i="0" sz="3200" u="none" cap="none" strike="noStrike">
                <a:solidFill>
                  <a:srgbClr val="404041"/>
                </a:solidFill>
                <a:latin typeface="Avenir"/>
                <a:ea typeface="Avenir"/>
                <a:cs typeface="Avenir"/>
                <a:sym typeface="Avenir"/>
              </a:defRPr>
            </a:lvl1pPr>
            <a:lvl2pPr indent="-228600" lvl="1" marL="914400" marR="0" rtl="0" algn="l">
              <a:lnSpc>
                <a:spcPct val="100000"/>
              </a:lnSpc>
              <a:spcBef>
                <a:spcPts val="560"/>
              </a:spcBef>
              <a:spcAft>
                <a:spcPts val="0"/>
              </a:spcAft>
              <a:buClr>
                <a:srgbClr val="404041"/>
              </a:buClr>
              <a:buSzPts val="2800"/>
              <a:buFont typeface="Avenir"/>
              <a:buNone/>
              <a:defRPr b="0" i="0" sz="2800" u="none" cap="none" strike="noStrike">
                <a:solidFill>
                  <a:srgbClr val="404041"/>
                </a:solidFill>
                <a:latin typeface="Avenir"/>
                <a:ea typeface="Avenir"/>
                <a:cs typeface="Avenir"/>
                <a:sym typeface="Avenir"/>
              </a:defRPr>
            </a:lvl2pPr>
            <a:lvl3pPr indent="-228600" lvl="2" marL="1371600" marR="0" rtl="0" algn="l">
              <a:lnSpc>
                <a:spcPct val="100000"/>
              </a:lnSpc>
              <a:spcBef>
                <a:spcPts val="480"/>
              </a:spcBef>
              <a:spcAft>
                <a:spcPts val="0"/>
              </a:spcAft>
              <a:buClr>
                <a:srgbClr val="404041"/>
              </a:buClr>
              <a:buSzPts val="2400"/>
              <a:buFont typeface="Avenir"/>
              <a:buNone/>
              <a:defRPr b="0" i="0" sz="2400" u="none" cap="none" strike="noStrike">
                <a:solidFill>
                  <a:srgbClr val="404041"/>
                </a:solidFill>
                <a:latin typeface="Avenir"/>
                <a:ea typeface="Avenir"/>
                <a:cs typeface="Avenir"/>
                <a:sym typeface="Avenir"/>
              </a:defRPr>
            </a:lvl3pPr>
            <a:lvl4pPr indent="-228600" lvl="3" marL="18288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4pPr>
            <a:lvl5pPr indent="-228600" lvl="4" marL="2286000" marR="0" rtl="0" algn="l">
              <a:lnSpc>
                <a:spcPct val="100000"/>
              </a:lnSpc>
              <a:spcBef>
                <a:spcPts val="400"/>
              </a:spcBef>
              <a:spcAft>
                <a:spcPts val="0"/>
              </a:spcAft>
              <a:buClr>
                <a:srgbClr val="404041"/>
              </a:buClr>
              <a:buSzPts val="2000"/>
              <a:buFont typeface="Avenir"/>
              <a:buNone/>
              <a:defRPr b="0" i="0" sz="2000" u="none" cap="none" strike="noStrike">
                <a:solidFill>
                  <a:srgbClr val="404041"/>
                </a:solidFill>
                <a:latin typeface="Avenir"/>
                <a:ea typeface="Avenir"/>
                <a:cs typeface="Avenir"/>
                <a:sym typeface="Avenir"/>
              </a:defRPr>
            </a:lvl5pPr>
            <a:lvl6pPr indent="-228600" lvl="5" marL="27432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400"/>
              </a:spcBef>
              <a:spcAft>
                <a:spcPts val="0"/>
              </a:spcAft>
              <a:buClr>
                <a:schemeClr val="dk1"/>
              </a:buClr>
              <a:buSzPts val="2000"/>
              <a:buFont typeface="Calibri"/>
              <a:buNone/>
              <a:defRPr b="0" i="0" sz="2000" u="none" cap="none" strike="noStrike">
                <a:solidFill>
                  <a:schemeClr val="dk1"/>
                </a:solidFill>
                <a:latin typeface="Calibri"/>
                <a:ea typeface="Calibri"/>
                <a:cs typeface="Calibri"/>
                <a:sym typeface="Calibri"/>
              </a:defRPr>
            </a:lvl9pPr>
          </a:lstStyle>
          <a:p/>
        </p:txBody>
      </p:sp>
      <p:sp>
        <p:nvSpPr>
          <p:cNvPr id="307" name="Google Shape;307;p64"/>
          <p:cNvSpPr txBox="1"/>
          <p:nvPr>
            <p:ph idx="10" type="dt"/>
          </p:nvPr>
        </p:nvSpPr>
        <p:spPr>
          <a:xfrm>
            <a:off x="457200" y="4767262"/>
            <a:ext cx="2133600" cy="2739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8" name="Google Shape;308;p64"/>
          <p:cNvSpPr txBox="1"/>
          <p:nvPr>
            <p:ph idx="11" type="ftr"/>
          </p:nvPr>
        </p:nvSpPr>
        <p:spPr>
          <a:xfrm>
            <a:off x="3124200" y="4767262"/>
            <a:ext cx="2895600" cy="2739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888888"/>
              </a:buClr>
              <a:buSzPts val="1200"/>
              <a:buFont typeface="Avenir"/>
              <a:buNone/>
              <a:defRPr b="0" i="0" sz="1200" u="none" cap="none" strike="noStrike">
                <a:solidFill>
                  <a:srgbClr val="888888"/>
                </a:solidFill>
                <a:latin typeface="Avenir"/>
                <a:ea typeface="Avenir"/>
                <a:cs typeface="Avenir"/>
                <a:sym typeface="Avenir"/>
              </a:defRPr>
            </a:lvl1pPr>
            <a:lvl2pPr lvl="1"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309" name="Google Shape;309;p64"/>
          <p:cNvSpPr txBox="1"/>
          <p:nvPr>
            <p:ph idx="12" type="sldNum"/>
          </p:nvPr>
        </p:nvSpPr>
        <p:spPr>
          <a:xfrm>
            <a:off x="6553200" y="4767262"/>
            <a:ext cx="2133600" cy="2739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1pPr>
            <a:lvl2pPr indent="0" lvl="1"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2pPr>
            <a:lvl3pPr indent="0" lvl="2"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3pPr>
            <a:lvl4pPr indent="0" lvl="3"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4pPr>
            <a:lvl5pPr indent="0" lvl="4"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5pPr>
            <a:lvl6pPr indent="0" lvl="5"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6pPr>
            <a:lvl7pPr indent="0" lvl="6"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7pPr>
            <a:lvl8pPr indent="0" lvl="7"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8pPr>
            <a:lvl9pPr indent="0" lvl="8" marL="0" marR="0" rtl="0" algn="r">
              <a:lnSpc>
                <a:spcPct val="100000"/>
              </a:lnSpc>
              <a:spcBef>
                <a:spcPts val="0"/>
              </a:spcBef>
              <a:spcAft>
                <a:spcPts val="0"/>
              </a:spcAft>
              <a:buClr>
                <a:srgbClr val="888888"/>
              </a:buClr>
              <a:buSzPts val="300"/>
              <a:buFont typeface="Avenir"/>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
              <a:t>‹#›</a:t>
            </a:fld>
            <a:endParaRPr/>
          </a:p>
        </p:txBody>
      </p:sp>
      <p:sp>
        <p:nvSpPr>
          <p:cNvPr id="310" name="Google Shape;310;p64"/>
          <p:cNvSpPr txBox="1"/>
          <p:nvPr/>
        </p:nvSpPr>
        <p:spPr>
          <a:xfrm>
            <a:off x="7206342" y="1458686"/>
            <a:ext cx="184800" cy="369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401" name="Shape 401"/>
        <p:cNvGrpSpPr/>
        <p:nvPr/>
      </p:nvGrpSpPr>
      <p:grpSpPr>
        <a:xfrm>
          <a:off x="0" y="0"/>
          <a:ext cx="0" cy="0"/>
          <a:chOff x="0" y="0"/>
          <a:chExt cx="0" cy="0"/>
        </a:xfrm>
      </p:grpSpPr>
      <p:sp>
        <p:nvSpPr>
          <p:cNvPr id="402" name="Google Shape;402;p82"/>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403" name="Google Shape;403;p82"/>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404" name="Google Shape;404;p82"/>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9.xml"/><Relationship Id="rId2" Type="http://schemas.openxmlformats.org/officeDocument/2006/relationships/notesSlide" Target="../notesSlides/notesSlide1.xml"/><Relationship Id="rId3" Type="http://schemas.openxmlformats.org/officeDocument/2006/relationships/hyperlink" Target="http://creativecommons.org/licenses/by/4.0/" TargetMode="External"/><Relationship Id="rId4" Type="http://schemas.openxmlformats.org/officeDocument/2006/relationships/hyperlink" Target="https://poritz.net/jonathan" TargetMode="External"/><Relationship Id="rId9" Type="http://schemas.openxmlformats.org/officeDocument/2006/relationships/image" Target="../media/image16.png"/><Relationship Id="rId5" Type="http://schemas.openxmlformats.org/officeDocument/2006/relationships/hyperlink" Target="https://slideshare.net/djernst" TargetMode="External"/><Relationship Id="rId6" Type="http://schemas.openxmlformats.org/officeDocument/2006/relationships/hyperlink" Target="http://www.cehd.umn.edu/people/david/" TargetMode="External"/><Relationship Id="rId7" Type="http://schemas.openxmlformats.org/officeDocument/2006/relationships/hyperlink" Target="http://creativecommons.org/licenses/by/4.0/" TargetMode="External"/><Relationship Id="rId8" Type="http://schemas.openxmlformats.org/officeDocument/2006/relationships/hyperlink" Target="http://creativecommons.org/licenses/by/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xml"/><Relationship Id="rId3" Type="http://schemas.openxmlformats.org/officeDocument/2006/relationships/image" Target="../media/image2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xml"/><Relationship Id="rId3" Type="http://schemas.openxmlformats.org/officeDocument/2006/relationships/hyperlink" Target="https://www.csupueblo.edu/vision202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5.xml"/><Relationship Id="rId3"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6.xml"/><Relationship Id="rId3"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9.xml"/><Relationship Id="rId3" Type="http://schemas.openxmlformats.org/officeDocument/2006/relationships/image" Target="../media/image5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0.xml"/><Relationship Id="rId3" Type="http://schemas.openxmlformats.org/officeDocument/2006/relationships/hyperlink" Target="https://hope4college.com/college-and-university-basic-needs-insecurity-a-national-realcollege-survey-report/" TargetMode="External"/><Relationship Id="rId4" Type="http://schemas.openxmlformats.org/officeDocument/2006/relationships/hyperlink" Target="https://hope4college.com/college-and-university-basic-needs-insecurity-a-national-realcollege-survey-report/"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3.xml"/><Relationship Id="rId3"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5.xml"/><Relationship Id="rId3" Type="http://schemas.openxmlformats.org/officeDocument/2006/relationships/hyperlink" Target="https://www.csupueblo.edu/student-financial-services/cost-of-attendance.html" TargetMode="External"/><Relationship Id="rId4" Type="http://schemas.openxmlformats.org/officeDocument/2006/relationships/hyperlink" Target="http://www.nacs.org/advocacynewsmedia/pressreleases/tabid/1579/ArticleID/867/Student-Spending-on-Course-Materials-Declines.aspx"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 Id="rId3" Type="http://schemas.openxmlformats.org/officeDocument/2006/relationships/hyperlink" Target="http://www.youtube.com/watch?v=-4IswNs0WWE" TargetMode="Externa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0.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6.png"/><Relationship Id="rId6"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2.xml"/><Relationship Id="rId3" Type="http://schemas.openxmlformats.org/officeDocument/2006/relationships/image" Target="../media/image31.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3.xml"/><Relationship Id="rId3" Type="http://schemas.openxmlformats.org/officeDocument/2006/relationships/image" Target="../media/image33.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4.xml"/><Relationship Id="rId3" Type="http://schemas.openxmlformats.org/officeDocument/2006/relationships/image" Target="../media/image3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5.xml"/><Relationship Id="rId3" Type="http://schemas.openxmlformats.org/officeDocument/2006/relationships/image" Target="../media/image4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6.png"/><Relationship Id="rId6" Type="http://schemas.openxmlformats.org/officeDocument/2006/relationships/image" Target="../media/image38.png"/><Relationship Id="rId7"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7.xml"/><Relationship Id="rId3" Type="http://schemas.openxmlformats.org/officeDocument/2006/relationships/image" Target="../media/image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3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39.pn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3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32.pn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38.png"/><Relationship Id="rId7" Type="http://schemas.openxmlformats.org/officeDocument/2006/relationships/image" Target="../media/image3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3.xml"/><Relationship Id="rId3" Type="http://schemas.openxmlformats.org/officeDocument/2006/relationships/image" Target="../media/image4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4.xml"/><Relationship Id="rId3"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5.xml"/><Relationship Id="rId3"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6.xml"/><Relationship Id="rId3"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7.xml"/><Relationship Id="rId3" Type="http://schemas.openxmlformats.org/officeDocument/2006/relationships/image" Target="../media/image4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8.xml"/><Relationship Id="rId3" Type="http://schemas.openxmlformats.org/officeDocument/2006/relationships/image" Target="../media/image48.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9.xml"/><Relationship Id="rId3" Type="http://schemas.openxmlformats.org/officeDocument/2006/relationships/image" Target="../media/image5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0.xml"/><Relationship Id="rId3" Type="http://schemas.openxmlformats.org/officeDocument/2006/relationships/image" Target="../media/image5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1.xml"/><Relationship Id="rId3" Type="http://schemas.openxmlformats.org/officeDocument/2006/relationships/hyperlink" Target="http://www.isetl.org/ijtlhe/pdf/IJTLHE3386.pdf"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2.xml"/><Relationship Id="rId3" Type="http://schemas.openxmlformats.org/officeDocument/2006/relationships/image" Target="../media/image50.jp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3.xml"/><Relationship Id="rId3" Type="http://schemas.openxmlformats.org/officeDocument/2006/relationships/image" Target="../media/image5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5.xml"/><Relationship Id="rId3" Type="http://schemas.openxmlformats.org/officeDocument/2006/relationships/image" Target="../media/image47.png"/><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6.xml"/><Relationship Id="rId3" Type="http://schemas.openxmlformats.org/officeDocument/2006/relationships/image" Target="../media/image55.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7.xml"/><Relationship Id="rId3" Type="http://schemas.openxmlformats.org/officeDocument/2006/relationships/image" Target="../media/image4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8.xml"/><Relationship Id="rId3" Type="http://schemas.openxmlformats.org/officeDocument/2006/relationships/image" Target="../media/image4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9.xml"/><Relationship Id="rId3" Type="http://schemas.openxmlformats.org/officeDocument/2006/relationships/image" Target="../media/image5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20" Type="http://schemas.openxmlformats.org/officeDocument/2006/relationships/hyperlink" Target="mailto:isabel.sotoluna@csupueblo.edu" TargetMode="External"/><Relationship Id="rId11" Type="http://schemas.openxmlformats.org/officeDocument/2006/relationships/hyperlink" Target="mailto:rhonda.gonzales@csupueblo.edu" TargetMode="External"/><Relationship Id="rId22" Type="http://schemas.openxmlformats.org/officeDocument/2006/relationships/hyperlink" Target="http://poritz.net/j/share/OTNwsOct19" TargetMode="External"/><Relationship Id="rId10" Type="http://schemas.openxmlformats.org/officeDocument/2006/relationships/image" Target="../media/image16.png"/><Relationship Id="rId21" Type="http://schemas.openxmlformats.org/officeDocument/2006/relationships/hyperlink" Target="mailto:alexis.wolstein@csupueblo.edu" TargetMode="External"/><Relationship Id="rId13" Type="http://schemas.openxmlformats.org/officeDocument/2006/relationships/hyperlink" Target="mailto:margie.massey@csupueblo.edu" TargetMode="External"/><Relationship Id="rId12" Type="http://schemas.openxmlformats.org/officeDocument/2006/relationships/hyperlink" Target="mailto:denise.henry@csupueblo.edu" TargetMode="External"/><Relationship Id="rId1" Type="http://schemas.openxmlformats.org/officeDocument/2006/relationships/slideLayout" Target="../slideLayouts/slideLayout44.xml"/><Relationship Id="rId2" Type="http://schemas.openxmlformats.org/officeDocument/2006/relationships/notesSlide" Target="../notesSlides/notesSlide54.xml"/><Relationship Id="rId3" Type="http://schemas.openxmlformats.org/officeDocument/2006/relationships/hyperlink" Target="http://open.umn.edu/" TargetMode="External"/><Relationship Id="rId4" Type="http://schemas.openxmlformats.org/officeDocument/2006/relationships/hyperlink" Target="http://creativecommons.org/licenses/by/4.0/" TargetMode="External"/><Relationship Id="rId9" Type="http://schemas.openxmlformats.org/officeDocument/2006/relationships/hyperlink" Target="http://creativecommons.org/licenses/by/4.0/" TargetMode="External"/><Relationship Id="rId15" Type="http://schemas.openxmlformats.org/officeDocument/2006/relationships/hyperlink" Target="mailto:adam.pocius@csupueblo.edu" TargetMode="External"/><Relationship Id="rId14" Type="http://schemas.openxmlformats.org/officeDocument/2006/relationships/hyperlink" Target="mailto:lona.oerther@csupueblo.edu" TargetMode="External"/><Relationship Id="rId17" Type="http://schemas.openxmlformats.org/officeDocument/2006/relationships/hyperlink" Target="https://poritz.net/j" TargetMode="External"/><Relationship Id="rId16" Type="http://schemas.openxmlformats.org/officeDocument/2006/relationships/hyperlink" Target="mailto:jonathan.poritz@csuepueblo.edu" TargetMode="External"/><Relationship Id="rId5" Type="http://schemas.openxmlformats.org/officeDocument/2006/relationships/hyperlink" Target="https://poritz.net/jonathan" TargetMode="External"/><Relationship Id="rId19" Type="http://schemas.openxmlformats.org/officeDocument/2006/relationships/hyperlink" Target="mailto:leticia.steffen@csupueblo.edu" TargetMode="External"/><Relationship Id="rId6" Type="http://schemas.openxmlformats.org/officeDocument/2006/relationships/hyperlink" Target="https://slideshare.net/djernst" TargetMode="External"/><Relationship Id="rId18" Type="http://schemas.openxmlformats.org/officeDocument/2006/relationships/hyperlink" Target="https://twitter.com/poritzj" TargetMode="External"/><Relationship Id="rId7" Type="http://schemas.openxmlformats.org/officeDocument/2006/relationships/hyperlink" Target="http://www.cehd.umn.edu/people/david/" TargetMode="External"/><Relationship Id="rId8" Type="http://schemas.openxmlformats.org/officeDocument/2006/relationships/hyperlink" Target="http://creativecommons.org/licenses/by/4.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02" name="Shape 502"/>
        <p:cNvGrpSpPr/>
        <p:nvPr/>
      </p:nvGrpSpPr>
      <p:grpSpPr>
        <a:xfrm>
          <a:off x="0" y="0"/>
          <a:ext cx="0" cy="0"/>
          <a:chOff x="0" y="0"/>
          <a:chExt cx="0" cy="0"/>
        </a:xfrm>
      </p:grpSpPr>
      <p:sp>
        <p:nvSpPr>
          <p:cNvPr id="503" name="Google Shape;503;p103"/>
          <p:cNvSpPr txBox="1"/>
          <p:nvPr>
            <p:ph type="title"/>
          </p:nvPr>
        </p:nvSpPr>
        <p:spPr>
          <a:xfrm>
            <a:off x="1208275" y="2385500"/>
            <a:ext cx="7286400" cy="1021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404041"/>
              </a:buClr>
              <a:buSzPts val="3420"/>
              <a:buFont typeface="Avenir"/>
              <a:buNone/>
            </a:pPr>
            <a:r>
              <a:rPr b="1" i="0" lang="en" sz="3420" u="none" cap="none" strike="noStrike">
                <a:solidFill>
                  <a:srgbClr val="000000"/>
                </a:solidFill>
                <a:latin typeface="Avenir"/>
                <a:ea typeface="Avenir"/>
                <a:cs typeface="Avenir"/>
                <a:sym typeface="Avenir"/>
              </a:rPr>
              <a:t>OPEN TEXTBOOKS for </a:t>
            </a:r>
            <a:r>
              <a:rPr lang="en" sz="3420">
                <a:solidFill>
                  <a:srgbClr val="000000"/>
                </a:solidFill>
              </a:rPr>
              <a:t>C</a:t>
            </a:r>
            <a:r>
              <a:rPr b="1" i="0" lang="en" sz="3420" u="none" cap="none" strike="noStrike">
                <a:solidFill>
                  <a:srgbClr val="000000"/>
                </a:solidFill>
                <a:latin typeface="Avenir"/>
                <a:ea typeface="Avenir"/>
                <a:cs typeface="Avenir"/>
                <a:sym typeface="Avenir"/>
              </a:rPr>
              <a:t>SU-P</a:t>
            </a:r>
            <a:r>
              <a:rPr lang="en" sz="3420">
                <a:solidFill>
                  <a:srgbClr val="000000"/>
                </a:solidFill>
              </a:rPr>
              <a:t>ueblo</a:t>
            </a:r>
            <a:br>
              <a:rPr b="1" i="0" lang="en" sz="3420" u="none" cap="none" strike="noStrike">
                <a:solidFill>
                  <a:srgbClr val="000000"/>
                </a:solidFill>
                <a:latin typeface="Avenir"/>
                <a:ea typeface="Avenir"/>
                <a:cs typeface="Avenir"/>
                <a:sym typeface="Avenir"/>
              </a:rPr>
            </a:br>
            <a:r>
              <a:rPr b="1" i="0" lang="en" sz="2430" u="none" cap="none" strike="noStrike">
                <a:solidFill>
                  <a:srgbClr val="000000"/>
                </a:solidFill>
                <a:latin typeface="Avenir"/>
                <a:ea typeface="Avenir"/>
                <a:cs typeface="Avenir"/>
                <a:sym typeface="Avenir"/>
              </a:rPr>
              <a:t>Access, Affordability, and Academic Success</a:t>
            </a:r>
            <a:endParaRPr b="1" i="0" sz="2430" u="none" cap="none" strike="noStrike">
              <a:solidFill>
                <a:srgbClr val="404041"/>
              </a:solidFill>
              <a:latin typeface="Avenir"/>
              <a:ea typeface="Avenir"/>
              <a:cs typeface="Avenir"/>
              <a:sym typeface="Avenir"/>
            </a:endParaRPr>
          </a:p>
        </p:txBody>
      </p:sp>
      <p:sp>
        <p:nvSpPr>
          <p:cNvPr id="504" name="Google Shape;504;p103"/>
          <p:cNvSpPr txBox="1"/>
          <p:nvPr>
            <p:ph idx="1" type="body"/>
          </p:nvPr>
        </p:nvSpPr>
        <p:spPr>
          <a:xfrm>
            <a:off x="331000" y="3407000"/>
            <a:ext cx="8508000" cy="8451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640"/>
              </a:spcBef>
              <a:spcAft>
                <a:spcPts val="0"/>
              </a:spcAft>
              <a:buClr>
                <a:srgbClr val="000000"/>
              </a:buClr>
              <a:buSzPts val="1800"/>
              <a:buFont typeface="Avenir"/>
              <a:buNone/>
            </a:pPr>
            <a:r>
              <a:rPr lang="en" sz="1400">
                <a:solidFill>
                  <a:srgbClr val="000000"/>
                </a:solidFill>
              </a:rPr>
              <a:t>On behalf of the </a:t>
            </a:r>
            <a:r>
              <a:rPr b="1" lang="en" sz="1400">
                <a:solidFill>
                  <a:srgbClr val="000000"/>
                </a:solidFill>
              </a:rPr>
              <a:t>PueblOER Committee: Rhonda Gonzales, Denise Henry, Margie Massey, Lona Oerther, Adam Pocius, Jonathan Poritz, and Leticia Steffen, with help from Isabel </a:t>
            </a:r>
            <a:r>
              <a:rPr b="1" lang="en" sz="1400">
                <a:solidFill>
                  <a:srgbClr val="000000"/>
                </a:solidFill>
              </a:rPr>
              <a:t>Soto-Luna</a:t>
            </a:r>
            <a:r>
              <a:rPr b="1" lang="en" sz="1400">
                <a:solidFill>
                  <a:srgbClr val="000000"/>
                </a:solidFill>
              </a:rPr>
              <a:t> and Alexis Wolstein</a:t>
            </a:r>
            <a:endParaRPr sz="1400">
              <a:solidFill>
                <a:srgbClr val="000000"/>
              </a:solidFill>
            </a:endParaRPr>
          </a:p>
        </p:txBody>
      </p:sp>
      <p:grpSp>
        <p:nvGrpSpPr>
          <p:cNvPr id="505" name="Google Shape;505;p103"/>
          <p:cNvGrpSpPr/>
          <p:nvPr/>
        </p:nvGrpSpPr>
        <p:grpSpPr>
          <a:xfrm>
            <a:off x="330989" y="4471563"/>
            <a:ext cx="8645361" cy="501000"/>
            <a:chOff x="330989" y="4471563"/>
            <a:chExt cx="8645361" cy="501000"/>
          </a:xfrm>
        </p:grpSpPr>
        <p:sp>
          <p:nvSpPr>
            <p:cNvPr id="506" name="Google Shape;506;p103"/>
            <p:cNvSpPr/>
            <p:nvPr/>
          </p:nvSpPr>
          <p:spPr>
            <a:xfrm>
              <a:off x="1716650" y="4471563"/>
              <a:ext cx="7259700" cy="501000"/>
            </a:xfrm>
            <a:prstGeom prst="rect">
              <a:avLst/>
            </a:prstGeom>
            <a:noFill/>
            <a:ln>
              <a:noFill/>
            </a:ln>
          </p:spPr>
          <p:txBody>
            <a:bodyPr anchorCtr="0" anchor="t" bIns="17125" lIns="34275" spcFirstLastPara="1" rIns="34275" wrap="square" tIns="17125">
              <a:noAutofit/>
            </a:bodyPr>
            <a:lstStyle/>
            <a:p>
              <a:pPr indent="0" lvl="0" marL="0" marR="0" rtl="0" algn="l">
                <a:lnSpc>
                  <a:spcPct val="100000"/>
                </a:lnSpc>
                <a:spcBef>
                  <a:spcPts val="0"/>
                </a:spcBef>
                <a:spcAft>
                  <a:spcPts val="0"/>
                </a:spcAft>
                <a:buClr>
                  <a:srgbClr val="000000"/>
                </a:buClr>
                <a:buSzPts val="1200"/>
                <a:buFont typeface="Avenir"/>
                <a:buNone/>
              </a:pPr>
              <a:r>
                <a:rPr lang="en" sz="1100">
                  <a:latin typeface="Avenir"/>
                  <a:ea typeface="Avenir"/>
                  <a:cs typeface="Avenir"/>
                  <a:sym typeface="Avenir"/>
                </a:rPr>
                <a:t>This work, </a:t>
              </a:r>
              <a:r>
                <a:rPr lang="en" sz="1100">
                  <a:solidFill>
                    <a:schemeClr val="dk1"/>
                  </a:solidFill>
                  <a:latin typeface="Avenir"/>
                  <a:ea typeface="Avenir"/>
                  <a:cs typeface="Avenir"/>
                  <a:sym typeface="Avenir"/>
                </a:rPr>
                <a:t>licensed under a </a:t>
              </a:r>
              <a:r>
                <a:rPr lang="en" sz="1100" u="sng">
                  <a:solidFill>
                    <a:schemeClr val="hlink"/>
                  </a:solidFill>
                  <a:latin typeface="Avenir"/>
                  <a:ea typeface="Avenir"/>
                  <a:cs typeface="Avenir"/>
                  <a:sym typeface="Avenir"/>
                  <a:hlinkClick r:id="rId3"/>
                </a:rPr>
                <a:t>Creative Commons Attribution 4.0 International License (CC BY 4.0)</a:t>
              </a:r>
              <a:r>
                <a:rPr lang="en" sz="1100">
                  <a:latin typeface="Avenir"/>
                  <a:ea typeface="Avenir"/>
                  <a:cs typeface="Avenir"/>
                  <a:sym typeface="Avenir"/>
                </a:rPr>
                <a:t>, is an adaptation by </a:t>
              </a:r>
              <a:r>
                <a:rPr lang="en" sz="1100" u="sng">
                  <a:solidFill>
                    <a:schemeClr val="hlink"/>
                  </a:solidFill>
                  <a:latin typeface="Avenir"/>
                  <a:ea typeface="Avenir"/>
                  <a:cs typeface="Avenir"/>
                  <a:sym typeface="Avenir"/>
                  <a:hlinkClick r:id="rId4"/>
                </a:rPr>
                <a:t>Jonathan Poritz</a:t>
              </a:r>
              <a:r>
                <a:rPr lang="en" sz="1100">
                  <a:latin typeface="Avenir"/>
                  <a:ea typeface="Avenir"/>
                  <a:cs typeface="Avenir"/>
                  <a:sym typeface="Avenir"/>
                </a:rPr>
                <a:t> of </a:t>
              </a:r>
              <a:r>
                <a:rPr i="1" lang="en" sz="1100" u="sng">
                  <a:solidFill>
                    <a:schemeClr val="hlink"/>
                  </a:solidFill>
                  <a:latin typeface="Avenir"/>
                  <a:ea typeface="Avenir"/>
                  <a:cs typeface="Avenir"/>
                  <a:sym typeface="Avenir"/>
                  <a:hlinkClick r:id="rId5"/>
                </a:rPr>
                <a:t>CO - Faculty Workshop Master</a:t>
              </a:r>
              <a:r>
                <a:rPr lang="en" sz="1100">
                  <a:latin typeface="Avenir"/>
                  <a:ea typeface="Avenir"/>
                  <a:cs typeface="Avenir"/>
                  <a:sym typeface="Avenir"/>
                </a:rPr>
                <a:t>  by</a:t>
              </a:r>
              <a:r>
                <a:rPr b="0" i="0" lang="en" sz="1100" u="none" cap="none" strike="noStrike">
                  <a:solidFill>
                    <a:srgbClr val="000000"/>
                  </a:solidFill>
                  <a:latin typeface="Avenir"/>
                  <a:ea typeface="Avenir"/>
                  <a:cs typeface="Avenir"/>
                  <a:sym typeface="Avenir"/>
                </a:rPr>
                <a:t> </a:t>
              </a:r>
              <a:r>
                <a:rPr b="0" i="0" lang="en" sz="1100" u="sng" cap="none" strike="noStrike">
                  <a:solidFill>
                    <a:schemeClr val="hlink"/>
                  </a:solidFill>
                  <a:latin typeface="Avenir"/>
                  <a:ea typeface="Avenir"/>
                  <a:cs typeface="Avenir"/>
                  <a:sym typeface="Avenir"/>
                  <a:hlinkClick r:id="rId6"/>
                </a:rPr>
                <a:t>David Ernst</a:t>
              </a:r>
              <a:r>
                <a:rPr lang="en" sz="1100">
                  <a:latin typeface="Avenir"/>
                  <a:ea typeface="Avenir"/>
                  <a:cs typeface="Avenir"/>
                  <a:sym typeface="Avenir"/>
                </a:rPr>
                <a:t>, which is also licensed </a:t>
              </a:r>
              <a:r>
                <a:rPr lang="en" sz="1100" u="sng">
                  <a:solidFill>
                    <a:schemeClr val="hlink"/>
                  </a:solidFill>
                  <a:latin typeface="Avenir"/>
                  <a:ea typeface="Avenir"/>
                  <a:cs typeface="Avenir"/>
                  <a:sym typeface="Avenir"/>
                  <a:hlinkClick r:id="rId7"/>
                </a:rPr>
                <a:t>CC BY 4.0</a:t>
              </a:r>
              <a:r>
                <a:rPr lang="en" sz="1100"/>
                <a:t>.</a:t>
              </a:r>
              <a:endParaRPr sz="1100"/>
            </a:p>
          </p:txBody>
        </p:sp>
        <p:pic>
          <p:nvPicPr>
            <p:cNvPr id="507" name="Google Shape;507;p103">
              <a:hlinkClick r:id="rId8"/>
            </p:cNvPr>
            <p:cNvPicPr preferRelativeResize="0"/>
            <p:nvPr/>
          </p:nvPicPr>
          <p:blipFill rotWithShape="1">
            <a:blip r:embed="rId9">
              <a:alphaModFix/>
            </a:blip>
            <a:srcRect b="0" l="0" r="0" t="0"/>
            <a:stretch/>
          </p:blipFill>
          <p:spPr>
            <a:xfrm>
              <a:off x="330989" y="4471580"/>
              <a:ext cx="1247975" cy="436637"/>
            </a:xfrm>
            <a:prstGeom prst="rect">
              <a:avLst/>
            </a:prstGeom>
            <a:noFill/>
            <a:ln>
              <a:noFill/>
            </a:ln>
          </p:spPr>
        </p:pic>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2" name="Shape 512"/>
        <p:cNvGrpSpPr/>
        <p:nvPr/>
      </p:nvGrpSpPr>
      <p:grpSpPr>
        <a:xfrm>
          <a:off x="0" y="0"/>
          <a:ext cx="0" cy="0"/>
          <a:chOff x="0" y="0"/>
          <a:chExt cx="0" cy="0"/>
        </a:xfrm>
      </p:grpSpPr>
      <p:pic>
        <p:nvPicPr>
          <p:cNvPr id="513" name="Google Shape;513;p104"/>
          <p:cNvPicPr preferRelativeResize="0"/>
          <p:nvPr/>
        </p:nvPicPr>
        <p:blipFill rotWithShape="1">
          <a:blip r:embed="rId3">
            <a:alphaModFix/>
          </a:blip>
          <a:srcRect b="0" l="0" r="-10570" t="0"/>
          <a:stretch/>
        </p:blipFill>
        <p:spPr>
          <a:xfrm>
            <a:off x="439573" y="-24155"/>
            <a:ext cx="4259748" cy="5179230"/>
          </a:xfrm>
          <a:prstGeom prst="rect">
            <a:avLst/>
          </a:prstGeom>
          <a:noFill/>
          <a:ln>
            <a:noFill/>
          </a:ln>
        </p:spPr>
      </p:pic>
      <p:sp>
        <p:nvSpPr>
          <p:cNvPr id="514" name="Google Shape;514;p104"/>
          <p:cNvSpPr/>
          <p:nvPr/>
        </p:nvSpPr>
        <p:spPr>
          <a:xfrm>
            <a:off x="4559780" y="1364659"/>
            <a:ext cx="4317900" cy="2585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4200"/>
              <a:buFont typeface="Avenir"/>
              <a:buNone/>
            </a:pPr>
            <a:r>
              <a:rPr b="0" i="0" lang="en" sz="4200" u="none" cap="none" strike="noStrike">
                <a:solidFill>
                  <a:srgbClr val="000000"/>
                </a:solidFill>
                <a:latin typeface="Avenir"/>
                <a:ea typeface="Avenir"/>
                <a:cs typeface="Avenir"/>
                <a:sym typeface="Avenir"/>
              </a:rPr>
              <a:t>“…higher education shall be equally accessible to all”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18" name="Shape 518"/>
        <p:cNvGrpSpPr/>
        <p:nvPr/>
      </p:nvGrpSpPr>
      <p:grpSpPr>
        <a:xfrm>
          <a:off x="0" y="0"/>
          <a:ext cx="0" cy="0"/>
          <a:chOff x="0" y="0"/>
          <a:chExt cx="0" cy="0"/>
        </a:xfrm>
      </p:grpSpPr>
      <p:sp>
        <p:nvSpPr>
          <p:cNvPr id="519" name="Google Shape;519;p105"/>
          <p:cNvSpPr txBox="1"/>
          <p:nvPr/>
        </p:nvSpPr>
        <p:spPr>
          <a:xfrm>
            <a:off x="361600" y="259300"/>
            <a:ext cx="8413800" cy="63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latin typeface="Avenir"/>
                <a:ea typeface="Avenir"/>
                <a:cs typeface="Avenir"/>
                <a:sym typeface="Avenir"/>
              </a:rPr>
              <a:t>From the </a:t>
            </a:r>
            <a:r>
              <a:rPr lang="en" sz="3000" u="sng">
                <a:solidFill>
                  <a:schemeClr val="hlink"/>
                </a:solidFill>
                <a:latin typeface="Avenir"/>
                <a:ea typeface="Avenir"/>
                <a:cs typeface="Avenir"/>
                <a:sym typeface="Avenir"/>
                <a:hlinkClick r:id="rId3"/>
              </a:rPr>
              <a:t>CSU-Pueblo Vision 2028</a:t>
            </a:r>
            <a:r>
              <a:rPr lang="en" sz="3000">
                <a:latin typeface="Avenir"/>
                <a:ea typeface="Avenir"/>
                <a:cs typeface="Avenir"/>
                <a:sym typeface="Avenir"/>
              </a:rPr>
              <a:t>:</a:t>
            </a:r>
            <a:endParaRPr sz="3000">
              <a:latin typeface="Avenir"/>
              <a:ea typeface="Avenir"/>
              <a:cs typeface="Avenir"/>
              <a:sym typeface="Avenir"/>
            </a:endParaRPr>
          </a:p>
        </p:txBody>
      </p:sp>
      <p:sp>
        <p:nvSpPr>
          <p:cNvPr id="520" name="Google Shape;520;p105"/>
          <p:cNvSpPr txBox="1"/>
          <p:nvPr/>
        </p:nvSpPr>
        <p:spPr>
          <a:xfrm>
            <a:off x="375750" y="681750"/>
            <a:ext cx="8392500" cy="389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b="1" lang="en" sz="3600">
                <a:solidFill>
                  <a:srgbClr val="CC0000"/>
                </a:solidFill>
              </a:rPr>
              <a:t>Our Values:</a:t>
            </a:r>
            <a:endParaRPr b="1" sz="3600">
              <a:solidFill>
                <a:srgbClr val="CC0000"/>
              </a:solidFill>
            </a:endParaRPr>
          </a:p>
          <a:p>
            <a:pPr indent="0" lvl="0" marL="0" rtl="0" algn="l">
              <a:lnSpc>
                <a:spcPct val="115000"/>
              </a:lnSpc>
              <a:spcBef>
                <a:spcPts val="400"/>
              </a:spcBef>
              <a:spcAft>
                <a:spcPts val="0"/>
              </a:spcAft>
              <a:buClr>
                <a:schemeClr val="dk1"/>
              </a:buClr>
              <a:buSzPts val="1100"/>
              <a:buFont typeface="Arial"/>
              <a:buNone/>
            </a:pPr>
            <a:r>
              <a:rPr lang="en" sz="3000">
                <a:solidFill>
                  <a:schemeClr val="dk1"/>
                </a:solidFill>
                <a:highlight>
                  <a:srgbClr val="FFFF00"/>
                </a:highlight>
              </a:rPr>
              <a:t>CSU-Pueblo</a:t>
            </a:r>
            <a:r>
              <a:rPr lang="en" sz="3000">
                <a:solidFill>
                  <a:schemeClr val="dk1"/>
                </a:solidFill>
              </a:rPr>
              <a:t> is dedicated to interdisciplinary learning and entrepreneurship that elevates our people and our community, creates educational opportunities, fosters unique collaborations, and </a:t>
            </a:r>
            <a:r>
              <a:rPr lang="en" sz="3000">
                <a:solidFill>
                  <a:schemeClr val="dk1"/>
                </a:solidFill>
                <a:highlight>
                  <a:srgbClr val="FFFF00"/>
                </a:highlight>
              </a:rPr>
              <a:t>supports inclusion, access, and affordability</a:t>
            </a:r>
            <a:r>
              <a:rPr lang="en" sz="3000">
                <a:solidFill>
                  <a:schemeClr val="dk1"/>
                </a:solidFill>
              </a:rPr>
              <a:t> as a gateway to the world.</a:t>
            </a:r>
            <a:endParaRPr sz="30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5" name="Shape 525"/>
        <p:cNvGrpSpPr/>
        <p:nvPr/>
      </p:nvGrpSpPr>
      <p:grpSpPr>
        <a:xfrm>
          <a:off x="0" y="0"/>
          <a:ext cx="0" cy="0"/>
          <a:chOff x="0" y="0"/>
          <a:chExt cx="0" cy="0"/>
        </a:xfrm>
      </p:grpSpPr>
      <p:sp>
        <p:nvSpPr>
          <p:cNvPr id="526" name="Google Shape;526;p106"/>
          <p:cNvSpPr txBox="1"/>
          <p:nvPr>
            <p:ph type="title"/>
          </p:nvPr>
        </p:nvSpPr>
        <p:spPr>
          <a:xfrm>
            <a:off x="762000" y="1126137"/>
            <a:ext cx="7620000" cy="2891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04041"/>
              </a:buClr>
              <a:buSzPts val="2700"/>
              <a:buFont typeface="Avenir"/>
              <a:buNone/>
            </a:pPr>
            <a:r>
              <a:rPr b="0" i="0" lang="en" sz="2700" u="none" cap="none" strike="noStrike">
                <a:solidFill>
                  <a:srgbClr val="000000"/>
                </a:solidFill>
                <a:latin typeface="Avenir"/>
                <a:ea typeface="Avenir"/>
                <a:cs typeface="Avenir"/>
                <a:sym typeface="Avenir"/>
              </a:rPr>
              <a:t>The cost barrier kept</a:t>
            </a:r>
            <a:endParaRPr/>
          </a:p>
          <a:p>
            <a:pPr indent="0" lvl="0" marL="0" marR="0" rtl="0" algn="l">
              <a:lnSpc>
                <a:spcPct val="100000"/>
              </a:lnSpc>
              <a:spcBef>
                <a:spcPts val="0"/>
              </a:spcBef>
              <a:spcAft>
                <a:spcPts val="0"/>
              </a:spcAft>
              <a:buClr>
                <a:srgbClr val="404041"/>
              </a:buClr>
              <a:buSzPts val="1350"/>
              <a:buFont typeface="Avenir"/>
              <a:buNone/>
            </a:pPr>
            <a:r>
              <a:t/>
            </a:r>
            <a:endParaRPr b="0" i="0" sz="1350" u="none" cap="none" strike="noStrike">
              <a:solidFill>
                <a:srgbClr val="6C6963"/>
              </a:solidFill>
              <a:latin typeface="Avenir"/>
              <a:ea typeface="Avenir"/>
              <a:cs typeface="Avenir"/>
              <a:sym typeface="Avenir"/>
            </a:endParaRPr>
          </a:p>
          <a:p>
            <a:pPr indent="0" lvl="0" marL="0" marR="0" rtl="0" algn="l">
              <a:lnSpc>
                <a:spcPct val="100000"/>
              </a:lnSpc>
              <a:spcBef>
                <a:spcPts val="0"/>
              </a:spcBef>
              <a:spcAft>
                <a:spcPts val="0"/>
              </a:spcAft>
              <a:buClr>
                <a:srgbClr val="404041"/>
              </a:buClr>
              <a:buSzPts val="4050"/>
              <a:buFont typeface="Avenir"/>
              <a:buNone/>
            </a:pPr>
            <a:r>
              <a:rPr b="0" i="0" lang="en" sz="4050" u="none" cap="none" strike="noStrike">
                <a:solidFill>
                  <a:srgbClr val="F1592A"/>
                </a:solidFill>
                <a:latin typeface="Avenir"/>
                <a:ea typeface="Avenir"/>
                <a:cs typeface="Avenir"/>
                <a:sym typeface="Avenir"/>
              </a:rPr>
              <a:t>2.4 million</a:t>
            </a:r>
            <a:endParaRPr/>
          </a:p>
          <a:p>
            <a:pPr indent="0" lvl="0" marL="0" marR="0" rtl="0" algn="l">
              <a:lnSpc>
                <a:spcPct val="100000"/>
              </a:lnSpc>
              <a:spcBef>
                <a:spcPts val="0"/>
              </a:spcBef>
              <a:spcAft>
                <a:spcPts val="0"/>
              </a:spcAft>
              <a:buClr>
                <a:srgbClr val="404041"/>
              </a:buClr>
              <a:buSzPts val="1350"/>
              <a:buFont typeface="Avenir"/>
              <a:buNone/>
            </a:pPr>
            <a:r>
              <a:t/>
            </a:r>
            <a:endParaRPr b="0" i="0" sz="1350" u="none" cap="none" strike="noStrike">
              <a:solidFill>
                <a:srgbClr val="6C6963"/>
              </a:solidFill>
              <a:latin typeface="Avenir"/>
              <a:ea typeface="Avenir"/>
              <a:cs typeface="Avenir"/>
              <a:sym typeface="Avenir"/>
            </a:endParaRPr>
          </a:p>
          <a:p>
            <a:pPr indent="0" lvl="0" marL="0" marR="0" rtl="0" algn="l">
              <a:lnSpc>
                <a:spcPct val="100000"/>
              </a:lnSpc>
              <a:spcBef>
                <a:spcPts val="0"/>
              </a:spcBef>
              <a:spcAft>
                <a:spcPts val="0"/>
              </a:spcAft>
              <a:buClr>
                <a:srgbClr val="404041"/>
              </a:buClr>
              <a:buSzPts val="2700"/>
              <a:buFont typeface="Avenir"/>
              <a:buNone/>
            </a:pPr>
            <a:r>
              <a:rPr b="0" i="0" lang="en" sz="2700" u="none" cap="none" strike="noStrike">
                <a:solidFill>
                  <a:srgbClr val="000000"/>
                </a:solidFill>
                <a:latin typeface="Avenir"/>
                <a:ea typeface="Avenir"/>
                <a:cs typeface="Avenir"/>
                <a:sym typeface="Avenir"/>
              </a:rPr>
              <a:t>low and moderate-income college-qualified high school graduates from completing college in the previous decade. </a:t>
            </a:r>
            <a:endParaRPr/>
          </a:p>
        </p:txBody>
      </p:sp>
      <p:sp>
        <p:nvSpPr>
          <p:cNvPr id="527" name="Google Shape;527;p106"/>
          <p:cNvSpPr/>
          <p:nvPr/>
        </p:nvSpPr>
        <p:spPr>
          <a:xfrm>
            <a:off x="0" y="4951140"/>
            <a:ext cx="5886300" cy="192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363744"/>
              </a:buClr>
              <a:buSzPts val="1000"/>
              <a:buFont typeface="Avenir"/>
              <a:buNone/>
            </a:pPr>
            <a:r>
              <a:rPr b="0" i="0" lang="en" sz="1000" u="none" cap="none" strike="noStrike">
                <a:solidFill>
                  <a:srgbClr val="363744"/>
                </a:solidFill>
                <a:latin typeface="Avenir"/>
                <a:ea typeface="Avenir"/>
                <a:cs typeface="Avenir"/>
                <a:sym typeface="Avenir"/>
              </a:rPr>
              <a:t>The Advisory Committee on Student Financial Assistance http://files.eric.ed.gov/fulltext/ED529499.pdf</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2" name="Shape 532"/>
        <p:cNvGrpSpPr/>
        <p:nvPr/>
      </p:nvGrpSpPr>
      <p:grpSpPr>
        <a:xfrm>
          <a:off x="0" y="0"/>
          <a:ext cx="0" cy="0"/>
          <a:chOff x="0" y="0"/>
          <a:chExt cx="0" cy="0"/>
        </a:xfrm>
      </p:grpSpPr>
      <p:sp>
        <p:nvSpPr>
          <p:cNvPr id="533" name="Google Shape;533;p107"/>
          <p:cNvSpPr/>
          <p:nvPr/>
        </p:nvSpPr>
        <p:spPr>
          <a:xfrm>
            <a:off x="1" y="4951206"/>
            <a:ext cx="1236000" cy="192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363744"/>
              </a:buClr>
              <a:buSzPts val="1000"/>
              <a:buFont typeface="Arial"/>
              <a:buNone/>
            </a:pPr>
            <a:r>
              <a:rPr b="0" i="0" lang="en" sz="1000" u="none" cap="none" strike="noStrike">
                <a:solidFill>
                  <a:srgbClr val="363744"/>
                </a:solidFill>
                <a:latin typeface="Arial"/>
                <a:ea typeface="Arial"/>
                <a:cs typeface="Arial"/>
                <a:sym typeface="Arial"/>
              </a:rPr>
              <a:t>http://www.sheeo.org</a:t>
            </a:r>
            <a:endParaRPr/>
          </a:p>
        </p:txBody>
      </p:sp>
      <p:graphicFrame>
        <p:nvGraphicFramePr>
          <p:cNvPr id="534" name="Google Shape;534;p107"/>
          <p:cNvGraphicFramePr/>
          <p:nvPr/>
        </p:nvGraphicFramePr>
        <p:xfrm>
          <a:off x="0" y="153175"/>
          <a:ext cx="3000000" cy="3000000"/>
        </p:xfrm>
        <a:graphic>
          <a:graphicData uri="http://schemas.openxmlformats.org/drawingml/2006/table">
            <a:tbl>
              <a:tblPr>
                <a:noFill/>
                <a:tableStyleId>{70162CC0-96A8-4ADA-B5A0-E3600E1669E6}</a:tableStyleId>
              </a:tblPr>
              <a:tblGrid>
                <a:gridCol w="9144000"/>
              </a:tblGrid>
              <a:tr h="313550">
                <a:tc>
                  <a:txBody>
                    <a:bodyPr/>
                    <a:lstStyle/>
                    <a:p>
                      <a:pPr indent="0" lvl="0" marL="0" rtl="0" algn="ctr">
                        <a:lnSpc>
                          <a:spcPct val="115000"/>
                        </a:lnSpc>
                        <a:spcBef>
                          <a:spcPts val="0"/>
                        </a:spcBef>
                        <a:spcAft>
                          <a:spcPts val="0"/>
                        </a:spcAft>
                        <a:buNone/>
                      </a:pPr>
                      <a:r>
                        <a:rPr lang="en">
                          <a:solidFill>
                            <a:srgbClr val="666666"/>
                          </a:solidFill>
                        </a:rPr>
                        <a:t>Higher Education Funding - US</a:t>
                      </a:r>
                      <a:endParaRPr>
                        <a:solidFill>
                          <a:srgbClr val="666666"/>
                        </a:solidFill>
                      </a:endParaRPr>
                    </a:p>
                  </a:txBody>
                  <a:tcPr marT="19050" marB="19050" marR="28575" marL="28575" anchor="b">
                    <a:lnL cap="flat" cmpd="sng" w="9525">
                      <a:solidFill>
                        <a:srgbClr val="CCCCCC">
                          <a:alpha val="0"/>
                        </a:srgbClr>
                      </a:solidFill>
                      <a:prstDash val="solid"/>
                      <a:round/>
                      <a:headEnd len="sm" w="sm" type="none"/>
                      <a:tailEnd len="sm" w="sm" type="none"/>
                    </a:lnL>
                    <a:lnR cap="flat" cmpd="sng" w="9525">
                      <a:solidFill>
                        <a:srgbClr val="CCCCCC">
                          <a:alpha val="0"/>
                        </a:srgbClr>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tcPr>
                </a:tc>
              </a:tr>
            </a:tbl>
          </a:graphicData>
        </a:graphic>
      </p:graphicFrame>
      <p:pic>
        <p:nvPicPr>
          <p:cNvPr id="535" name="Google Shape;535;p107" title="Chart"/>
          <p:cNvPicPr preferRelativeResize="0"/>
          <p:nvPr/>
        </p:nvPicPr>
        <p:blipFill>
          <a:blip r:embed="rId3">
            <a:alphaModFix/>
          </a:blip>
          <a:stretch>
            <a:fillRect/>
          </a:stretch>
        </p:blipFill>
        <p:spPr>
          <a:xfrm>
            <a:off x="431050" y="619125"/>
            <a:ext cx="8281894" cy="387463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0" name="Shape 540"/>
        <p:cNvGrpSpPr/>
        <p:nvPr/>
      </p:nvGrpSpPr>
      <p:grpSpPr>
        <a:xfrm>
          <a:off x="0" y="0"/>
          <a:ext cx="0" cy="0"/>
          <a:chOff x="0" y="0"/>
          <a:chExt cx="0" cy="0"/>
        </a:xfrm>
      </p:grpSpPr>
      <p:sp>
        <p:nvSpPr>
          <p:cNvPr id="541" name="Google Shape;541;p108"/>
          <p:cNvSpPr/>
          <p:nvPr/>
        </p:nvSpPr>
        <p:spPr>
          <a:xfrm>
            <a:off x="1" y="4951206"/>
            <a:ext cx="1236000" cy="192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363744"/>
              </a:buClr>
              <a:buSzPts val="1000"/>
              <a:buFont typeface="Arial"/>
              <a:buNone/>
            </a:pPr>
            <a:r>
              <a:rPr b="0" i="0" lang="en" sz="1000" u="none" cap="none" strike="noStrike">
                <a:solidFill>
                  <a:srgbClr val="363744"/>
                </a:solidFill>
                <a:latin typeface="Arial"/>
                <a:ea typeface="Arial"/>
                <a:cs typeface="Arial"/>
                <a:sym typeface="Arial"/>
              </a:rPr>
              <a:t>http://www.sheeo.org</a:t>
            </a:r>
            <a:endParaRPr/>
          </a:p>
        </p:txBody>
      </p:sp>
      <p:graphicFrame>
        <p:nvGraphicFramePr>
          <p:cNvPr id="542" name="Google Shape;542;p108"/>
          <p:cNvGraphicFramePr/>
          <p:nvPr/>
        </p:nvGraphicFramePr>
        <p:xfrm>
          <a:off x="0" y="153175"/>
          <a:ext cx="3000000" cy="3000000"/>
        </p:xfrm>
        <a:graphic>
          <a:graphicData uri="http://schemas.openxmlformats.org/drawingml/2006/table">
            <a:tbl>
              <a:tblPr>
                <a:noFill/>
                <a:tableStyleId>{70162CC0-96A8-4ADA-B5A0-E3600E1669E6}</a:tableStyleId>
              </a:tblPr>
              <a:tblGrid>
                <a:gridCol w="9144000"/>
              </a:tblGrid>
              <a:tr h="313550">
                <a:tc>
                  <a:txBody>
                    <a:bodyPr/>
                    <a:lstStyle/>
                    <a:p>
                      <a:pPr indent="0" lvl="0" marL="0" rtl="0" algn="ctr">
                        <a:lnSpc>
                          <a:spcPct val="115000"/>
                        </a:lnSpc>
                        <a:spcBef>
                          <a:spcPts val="0"/>
                        </a:spcBef>
                        <a:spcAft>
                          <a:spcPts val="0"/>
                        </a:spcAft>
                        <a:buNone/>
                      </a:pPr>
                      <a:r>
                        <a:rPr lang="en">
                          <a:solidFill>
                            <a:srgbClr val="666666"/>
                          </a:solidFill>
                        </a:rPr>
                        <a:t>Higher Education Funding - Colorado</a:t>
                      </a:r>
                      <a:endParaRPr>
                        <a:solidFill>
                          <a:srgbClr val="666666"/>
                        </a:solidFill>
                      </a:endParaRPr>
                    </a:p>
                  </a:txBody>
                  <a:tcPr marT="19050" marB="19050" marR="28575" marL="28575" anchor="b">
                    <a:lnL cap="flat" cmpd="sng" w="9525">
                      <a:solidFill>
                        <a:srgbClr val="CCCCCC">
                          <a:alpha val="0"/>
                        </a:srgbClr>
                      </a:solidFill>
                      <a:prstDash val="solid"/>
                      <a:round/>
                      <a:headEnd len="sm" w="sm" type="none"/>
                      <a:tailEnd len="sm" w="sm" type="none"/>
                    </a:lnL>
                    <a:lnR cap="flat" cmpd="sng" w="9525">
                      <a:solidFill>
                        <a:srgbClr val="CCCCCC">
                          <a:alpha val="0"/>
                        </a:srgbClr>
                      </a:solidFill>
                      <a:prstDash val="solid"/>
                      <a:round/>
                      <a:headEnd len="sm" w="sm" type="none"/>
                      <a:tailEnd len="sm" w="sm" type="none"/>
                    </a:lnR>
                    <a:lnT cap="flat" cmpd="sng" w="9525">
                      <a:solidFill>
                        <a:srgbClr val="CCCCCC">
                          <a:alpha val="0"/>
                        </a:srgbClr>
                      </a:solidFill>
                      <a:prstDash val="solid"/>
                      <a:round/>
                      <a:headEnd len="sm" w="sm" type="none"/>
                      <a:tailEnd len="sm" w="sm" type="none"/>
                    </a:lnT>
                    <a:lnB cap="flat" cmpd="sng" w="9525">
                      <a:solidFill>
                        <a:srgbClr val="CCCCCC">
                          <a:alpha val="0"/>
                        </a:srgbClr>
                      </a:solidFill>
                      <a:prstDash val="solid"/>
                      <a:round/>
                      <a:headEnd len="sm" w="sm" type="none"/>
                      <a:tailEnd len="sm" w="sm" type="none"/>
                    </a:lnB>
                  </a:tcPr>
                </a:tc>
              </a:tr>
            </a:tbl>
          </a:graphicData>
        </a:graphic>
      </p:graphicFrame>
      <p:pic>
        <p:nvPicPr>
          <p:cNvPr id="543" name="Google Shape;543;p108" title="Chart"/>
          <p:cNvPicPr preferRelativeResize="0"/>
          <p:nvPr/>
        </p:nvPicPr>
        <p:blipFill>
          <a:blip r:embed="rId3">
            <a:alphaModFix/>
          </a:blip>
          <a:stretch>
            <a:fillRect/>
          </a:stretch>
        </p:blipFill>
        <p:spPr>
          <a:xfrm>
            <a:off x="643825" y="619125"/>
            <a:ext cx="7856351" cy="387463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48" name="Shape 548"/>
        <p:cNvGrpSpPr/>
        <p:nvPr/>
      </p:nvGrpSpPr>
      <p:grpSpPr>
        <a:xfrm>
          <a:off x="0" y="0"/>
          <a:ext cx="0" cy="0"/>
          <a:chOff x="0" y="0"/>
          <a:chExt cx="0" cy="0"/>
        </a:xfrm>
      </p:grpSpPr>
      <p:sp>
        <p:nvSpPr>
          <p:cNvPr id="549" name="Google Shape;549;p109"/>
          <p:cNvSpPr txBox="1"/>
          <p:nvPr>
            <p:ph type="title"/>
          </p:nvPr>
        </p:nvSpPr>
        <p:spPr>
          <a:xfrm>
            <a:off x="762000" y="595874"/>
            <a:ext cx="7620000" cy="41181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04041"/>
              </a:buClr>
              <a:buSzPts val="2700"/>
              <a:buFont typeface="Avenir"/>
              <a:buNone/>
            </a:pPr>
            <a:r>
              <a:rPr b="0" i="0" lang="en" sz="2700" u="none" cap="none" strike="noStrike">
                <a:solidFill>
                  <a:srgbClr val="000000"/>
                </a:solidFill>
                <a:latin typeface="Avenir"/>
                <a:ea typeface="Avenir"/>
                <a:cs typeface="Avenir"/>
                <a:sym typeface="Avenir"/>
              </a:rPr>
              <a:t>The average </a:t>
            </a:r>
            <a:r>
              <a:rPr lang="en" sz="2700">
                <a:solidFill>
                  <a:srgbClr val="000000"/>
                </a:solidFill>
              </a:rPr>
              <a:t>debt of CSU-Pueblo graduates in </a:t>
            </a:r>
            <a:r>
              <a:rPr lang="en" sz="2700">
                <a:solidFill>
                  <a:schemeClr val="dk1"/>
                </a:solidFill>
              </a:rPr>
              <a:t>2015 </a:t>
            </a:r>
            <a:r>
              <a:rPr lang="en" sz="2700">
                <a:solidFill>
                  <a:srgbClr val="000000"/>
                </a:solidFill>
              </a:rPr>
              <a:t>was </a:t>
            </a:r>
            <a:endParaRPr/>
          </a:p>
          <a:p>
            <a:pPr indent="0" lvl="0" marL="0" marR="0" rtl="0" algn="ctr">
              <a:lnSpc>
                <a:spcPct val="100000"/>
              </a:lnSpc>
              <a:spcBef>
                <a:spcPts val="0"/>
              </a:spcBef>
              <a:spcAft>
                <a:spcPts val="0"/>
              </a:spcAft>
              <a:buClr>
                <a:srgbClr val="404041"/>
              </a:buClr>
              <a:buSzPts val="4050"/>
              <a:buFont typeface="Avenir"/>
              <a:buNone/>
            </a:pPr>
            <a:r>
              <a:rPr b="0" i="0" lang="en" sz="4050" u="none" cap="none" strike="noStrike">
                <a:solidFill>
                  <a:srgbClr val="F1592A"/>
                </a:solidFill>
                <a:latin typeface="Avenir"/>
                <a:ea typeface="Avenir"/>
                <a:cs typeface="Avenir"/>
                <a:sym typeface="Avenir"/>
              </a:rPr>
              <a:t>$28,914</a:t>
            </a:r>
            <a:endParaRPr sz="4050">
              <a:solidFill>
                <a:srgbClr val="F1592A"/>
              </a:solidFill>
            </a:endParaRPr>
          </a:p>
          <a:p>
            <a:pPr indent="0" lvl="0" marL="0" marR="0" rtl="0" algn="l">
              <a:lnSpc>
                <a:spcPct val="100000"/>
              </a:lnSpc>
              <a:spcBef>
                <a:spcPts val="0"/>
              </a:spcBef>
              <a:spcAft>
                <a:spcPts val="0"/>
              </a:spcAft>
              <a:buClr>
                <a:srgbClr val="404041"/>
              </a:buClr>
              <a:buSzPts val="4050"/>
              <a:buFont typeface="Avenir"/>
              <a:buNone/>
            </a:pPr>
            <a:r>
              <a:t/>
            </a:r>
            <a:endParaRPr sz="2700">
              <a:solidFill>
                <a:srgbClr val="F1592A"/>
              </a:solidFill>
            </a:endParaRPr>
          </a:p>
          <a:p>
            <a:pPr indent="0" lvl="0" marL="0" marR="0" rtl="0" algn="l">
              <a:lnSpc>
                <a:spcPct val="100000"/>
              </a:lnSpc>
              <a:spcBef>
                <a:spcPts val="0"/>
              </a:spcBef>
              <a:spcAft>
                <a:spcPts val="0"/>
              </a:spcAft>
              <a:buClr>
                <a:srgbClr val="404041"/>
              </a:buClr>
              <a:buSzPts val="2700"/>
              <a:buFont typeface="Avenir"/>
              <a:buNone/>
            </a:pPr>
            <a:r>
              <a:rPr lang="en" sz="2400"/>
              <a:t>Compare: average debt of all graduates (bachelors degrees) in Colorado that year of </a:t>
            </a:r>
            <a:r>
              <a:rPr lang="en" sz="2400">
                <a:solidFill>
                  <a:srgbClr val="F1592A"/>
                </a:solidFill>
              </a:rPr>
              <a:t>$25,840</a:t>
            </a:r>
            <a:r>
              <a:rPr lang="en" sz="2400"/>
              <a:t>.</a:t>
            </a:r>
            <a:endParaRPr sz="2400"/>
          </a:p>
          <a:p>
            <a:pPr indent="0" lvl="0" marL="0" marR="0" rtl="0" algn="l">
              <a:lnSpc>
                <a:spcPct val="100000"/>
              </a:lnSpc>
              <a:spcBef>
                <a:spcPts val="0"/>
              </a:spcBef>
              <a:spcAft>
                <a:spcPts val="0"/>
              </a:spcAft>
              <a:buClr>
                <a:srgbClr val="404041"/>
              </a:buClr>
              <a:buSzPts val="2700"/>
              <a:buFont typeface="Avenir"/>
              <a:buNone/>
            </a:pPr>
            <a:r>
              <a:t/>
            </a:r>
            <a:endParaRPr sz="2700"/>
          </a:p>
          <a:p>
            <a:pPr indent="0" lvl="0" marL="0" marR="0" rtl="0" algn="l">
              <a:lnSpc>
                <a:spcPct val="100000"/>
              </a:lnSpc>
              <a:spcBef>
                <a:spcPts val="0"/>
              </a:spcBef>
              <a:spcAft>
                <a:spcPts val="0"/>
              </a:spcAft>
              <a:buClr>
                <a:srgbClr val="404041"/>
              </a:buClr>
              <a:buSzPts val="2700"/>
              <a:buFont typeface="Avenir"/>
              <a:buNone/>
            </a:pPr>
            <a:r>
              <a:rPr lang="en" sz="2700"/>
              <a:t>CSU-Pueblo’s overall degree completion rate in 2015 was approximately </a:t>
            </a:r>
            <a:r>
              <a:rPr lang="en" sz="2700">
                <a:solidFill>
                  <a:srgbClr val="F1592A"/>
                </a:solidFill>
              </a:rPr>
              <a:t>33%</a:t>
            </a:r>
            <a:r>
              <a:rPr lang="en" sz="2700"/>
              <a:t>.</a:t>
            </a:r>
            <a:endParaRPr sz="2700"/>
          </a:p>
        </p:txBody>
      </p:sp>
      <p:sp>
        <p:nvSpPr>
          <p:cNvPr id="550" name="Google Shape;550;p109"/>
          <p:cNvSpPr/>
          <p:nvPr/>
        </p:nvSpPr>
        <p:spPr>
          <a:xfrm>
            <a:off x="0" y="4956557"/>
            <a:ext cx="2154300" cy="192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363744"/>
              </a:buClr>
              <a:buSzPts val="1000"/>
              <a:buFont typeface="Avenir"/>
              <a:buNone/>
            </a:pPr>
            <a:r>
              <a:rPr b="0" i="0" lang="en" sz="1000" u="none" cap="none" strike="noStrike">
                <a:solidFill>
                  <a:srgbClr val="363744"/>
                </a:solidFill>
                <a:latin typeface="Avenir"/>
                <a:ea typeface="Avenir"/>
                <a:cs typeface="Avenir"/>
                <a:sym typeface="Avenir"/>
              </a:rPr>
              <a:t>http://ticas.org/posd/map-state-data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55" name="Shape 555"/>
        <p:cNvGrpSpPr/>
        <p:nvPr/>
      </p:nvGrpSpPr>
      <p:grpSpPr>
        <a:xfrm>
          <a:off x="0" y="0"/>
          <a:ext cx="0" cy="0"/>
          <a:chOff x="0" y="0"/>
          <a:chExt cx="0" cy="0"/>
        </a:xfrm>
      </p:grpSpPr>
      <p:sp>
        <p:nvSpPr>
          <p:cNvPr id="556" name="Google Shape;556;p110"/>
          <p:cNvSpPr/>
          <p:nvPr/>
        </p:nvSpPr>
        <p:spPr>
          <a:xfrm>
            <a:off x="0" y="4951140"/>
            <a:ext cx="3988200" cy="192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363744"/>
              </a:buClr>
              <a:buSzPts val="1000"/>
              <a:buFont typeface="Arial"/>
              <a:buNone/>
            </a:pPr>
            <a:r>
              <a:rPr b="0" i="0" lang="en" sz="1000" u="none" cap="none" strike="noStrike">
                <a:solidFill>
                  <a:srgbClr val="363744"/>
                </a:solidFill>
                <a:latin typeface="Arial"/>
                <a:ea typeface="Arial"/>
                <a:cs typeface="Arial"/>
                <a:sym typeface="Arial"/>
              </a:rPr>
              <a:t>Federal Reserve http://www.federalreserve.gov/releases/g19/Current/</a:t>
            </a:r>
            <a:endParaRPr/>
          </a:p>
        </p:txBody>
      </p:sp>
      <p:pic>
        <p:nvPicPr>
          <p:cNvPr id="557" name="Google Shape;557;p110" title="Chart"/>
          <p:cNvPicPr preferRelativeResize="0"/>
          <p:nvPr/>
        </p:nvPicPr>
        <p:blipFill>
          <a:blip r:embed="rId3">
            <a:alphaModFix/>
          </a:blip>
          <a:stretch>
            <a:fillRect/>
          </a:stretch>
        </p:blipFill>
        <p:spPr>
          <a:xfrm>
            <a:off x="406313" y="248575"/>
            <a:ext cx="8331369" cy="464634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1" name="Shape 561"/>
        <p:cNvGrpSpPr/>
        <p:nvPr/>
      </p:nvGrpSpPr>
      <p:grpSpPr>
        <a:xfrm>
          <a:off x="0" y="0"/>
          <a:ext cx="0" cy="0"/>
          <a:chOff x="0" y="0"/>
          <a:chExt cx="0" cy="0"/>
        </a:xfrm>
      </p:grpSpPr>
      <p:pic>
        <p:nvPicPr>
          <p:cNvPr id="562" name="Google Shape;562;p111"/>
          <p:cNvPicPr preferRelativeResize="0"/>
          <p:nvPr/>
        </p:nvPicPr>
        <p:blipFill>
          <a:blip r:embed="rId3">
            <a:alphaModFix/>
          </a:blip>
          <a:stretch>
            <a:fillRect/>
          </a:stretch>
        </p:blipFill>
        <p:spPr>
          <a:xfrm>
            <a:off x="957688" y="152400"/>
            <a:ext cx="7228619" cy="48387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7" name="Shape 567"/>
        <p:cNvGrpSpPr/>
        <p:nvPr/>
      </p:nvGrpSpPr>
      <p:grpSpPr>
        <a:xfrm>
          <a:off x="0" y="0"/>
          <a:ext cx="0" cy="0"/>
          <a:chOff x="0" y="0"/>
          <a:chExt cx="0" cy="0"/>
        </a:xfrm>
      </p:grpSpPr>
      <p:sp>
        <p:nvSpPr>
          <p:cNvPr id="568" name="Google Shape;568;p112"/>
          <p:cNvSpPr txBox="1"/>
          <p:nvPr/>
        </p:nvSpPr>
        <p:spPr>
          <a:xfrm>
            <a:off x="433950" y="709050"/>
            <a:ext cx="8276100" cy="372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700">
                <a:latin typeface="Avenir"/>
                <a:ea typeface="Avenir"/>
                <a:cs typeface="Avenir"/>
                <a:sym typeface="Avenir"/>
              </a:rPr>
              <a:t>CSU-Pueblo was a participating campus for 2018 in Sara Goldrick-Rab’s national </a:t>
            </a:r>
            <a:r>
              <a:rPr i="1" lang="en" sz="2700" u="sng">
                <a:solidFill>
                  <a:schemeClr val="hlink"/>
                </a:solidFill>
                <a:latin typeface="Avenir"/>
                <a:ea typeface="Avenir"/>
                <a:cs typeface="Avenir"/>
                <a:sym typeface="Avenir"/>
                <a:hlinkClick r:id="rId3"/>
              </a:rPr>
              <a:t>#RealCollege</a:t>
            </a:r>
            <a:r>
              <a:rPr lang="en" sz="2700" u="sng">
                <a:solidFill>
                  <a:schemeClr val="hlink"/>
                </a:solidFill>
                <a:latin typeface="Avenir"/>
                <a:ea typeface="Avenir"/>
                <a:cs typeface="Avenir"/>
                <a:sym typeface="Avenir"/>
                <a:hlinkClick r:id="rId4"/>
              </a:rPr>
              <a:t> Survey</a:t>
            </a:r>
            <a:r>
              <a:rPr lang="en" sz="2700">
                <a:latin typeface="Avenir"/>
                <a:ea typeface="Avenir"/>
                <a:cs typeface="Avenir"/>
                <a:sym typeface="Avenir"/>
              </a:rPr>
              <a:t>, which found that, out of the approximately 600 CSU-Pueblo students polled:</a:t>
            </a:r>
            <a:endParaRPr sz="2700">
              <a:latin typeface="Avenir"/>
              <a:ea typeface="Avenir"/>
              <a:cs typeface="Avenir"/>
              <a:sym typeface="Avenir"/>
            </a:endParaRPr>
          </a:p>
          <a:p>
            <a:pPr indent="0" lvl="0" marL="0" rtl="0" algn="l">
              <a:spcBef>
                <a:spcPts val="0"/>
              </a:spcBef>
              <a:spcAft>
                <a:spcPts val="0"/>
              </a:spcAft>
              <a:buNone/>
            </a:pPr>
            <a:r>
              <a:t/>
            </a:r>
            <a:endParaRPr sz="2700">
              <a:latin typeface="Avenir"/>
              <a:ea typeface="Avenir"/>
              <a:cs typeface="Avenir"/>
              <a:sym typeface="Avenir"/>
            </a:endParaRPr>
          </a:p>
          <a:p>
            <a:pPr indent="-406400" lvl="0" marL="457200" rtl="0" algn="l">
              <a:lnSpc>
                <a:spcPct val="115000"/>
              </a:lnSpc>
              <a:spcBef>
                <a:spcPts val="0"/>
              </a:spcBef>
              <a:spcAft>
                <a:spcPts val="0"/>
              </a:spcAft>
              <a:buSzPts val="2800"/>
              <a:buFont typeface="Avenir"/>
              <a:buChar char="●"/>
            </a:pPr>
            <a:r>
              <a:rPr lang="en" sz="2800">
                <a:solidFill>
                  <a:srgbClr val="F1592A"/>
                </a:solidFill>
                <a:latin typeface="Avenir"/>
                <a:ea typeface="Avenir"/>
                <a:cs typeface="Avenir"/>
                <a:sym typeface="Avenir"/>
              </a:rPr>
              <a:t>45%</a:t>
            </a:r>
            <a:r>
              <a:rPr lang="en" sz="2800">
                <a:latin typeface="Avenir"/>
                <a:ea typeface="Avenir"/>
                <a:cs typeface="Avenir"/>
                <a:sym typeface="Avenir"/>
              </a:rPr>
              <a:t> were food insecure in the prior 30 days</a:t>
            </a:r>
            <a:endParaRPr sz="2800">
              <a:latin typeface="Avenir"/>
              <a:ea typeface="Avenir"/>
              <a:cs typeface="Avenir"/>
              <a:sym typeface="Avenir"/>
            </a:endParaRPr>
          </a:p>
          <a:p>
            <a:pPr indent="-406400" lvl="0" marL="457200" rtl="0" algn="l">
              <a:lnSpc>
                <a:spcPct val="115000"/>
              </a:lnSpc>
              <a:spcBef>
                <a:spcPts val="0"/>
              </a:spcBef>
              <a:spcAft>
                <a:spcPts val="0"/>
              </a:spcAft>
              <a:buSzPts val="2800"/>
              <a:buFont typeface="Avenir"/>
              <a:buChar char="●"/>
            </a:pPr>
            <a:r>
              <a:rPr lang="en" sz="2800">
                <a:solidFill>
                  <a:srgbClr val="F1592A"/>
                </a:solidFill>
                <a:latin typeface="Avenir"/>
                <a:ea typeface="Avenir"/>
                <a:cs typeface="Avenir"/>
                <a:sym typeface="Avenir"/>
              </a:rPr>
              <a:t>53%</a:t>
            </a:r>
            <a:r>
              <a:rPr lang="en" sz="2800">
                <a:latin typeface="Avenir"/>
                <a:ea typeface="Avenir"/>
                <a:cs typeface="Avenir"/>
                <a:sym typeface="Avenir"/>
              </a:rPr>
              <a:t> were housing insecure in the previous year</a:t>
            </a:r>
            <a:endParaRPr sz="2800">
              <a:latin typeface="Avenir"/>
              <a:ea typeface="Avenir"/>
              <a:cs typeface="Avenir"/>
              <a:sym typeface="Avenir"/>
            </a:endParaRPr>
          </a:p>
          <a:p>
            <a:pPr indent="-406400" lvl="0" marL="457200" rtl="0" algn="l">
              <a:lnSpc>
                <a:spcPct val="115000"/>
              </a:lnSpc>
              <a:spcBef>
                <a:spcPts val="0"/>
              </a:spcBef>
              <a:spcAft>
                <a:spcPts val="0"/>
              </a:spcAft>
              <a:buSzPts val="2800"/>
              <a:buFont typeface="Avenir"/>
              <a:buChar char="●"/>
            </a:pPr>
            <a:r>
              <a:rPr lang="en" sz="2800">
                <a:solidFill>
                  <a:srgbClr val="F25929"/>
                </a:solidFill>
                <a:latin typeface="Avenir"/>
                <a:ea typeface="Avenir"/>
                <a:cs typeface="Avenir"/>
                <a:sym typeface="Avenir"/>
              </a:rPr>
              <a:t>17%</a:t>
            </a:r>
            <a:r>
              <a:rPr lang="en" sz="2800">
                <a:latin typeface="Avenir"/>
                <a:ea typeface="Avenir"/>
                <a:cs typeface="Avenir"/>
                <a:sym typeface="Avenir"/>
              </a:rPr>
              <a:t> were homeless in the previous year</a:t>
            </a:r>
            <a:endParaRPr sz="2800">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3" name="Shape 573"/>
        <p:cNvGrpSpPr/>
        <p:nvPr/>
      </p:nvGrpSpPr>
      <p:grpSpPr>
        <a:xfrm>
          <a:off x="0" y="0"/>
          <a:ext cx="0" cy="0"/>
          <a:chOff x="0" y="0"/>
          <a:chExt cx="0" cy="0"/>
        </a:xfrm>
      </p:grpSpPr>
      <p:sp>
        <p:nvSpPr>
          <p:cNvPr id="574" name="Google Shape;574;p113"/>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04041"/>
              </a:buClr>
              <a:buSzPts val="3800"/>
              <a:buFont typeface="Avenir"/>
              <a:buNone/>
            </a:pPr>
            <a:r>
              <a:rPr b="0" i="0" lang="en" sz="3800" u="none" cap="none" strike="noStrike">
                <a:solidFill>
                  <a:schemeClr val="dk1"/>
                </a:solidFill>
                <a:latin typeface="Avenir"/>
                <a:ea typeface="Avenir"/>
                <a:cs typeface="Avenir"/>
                <a:sym typeface="Avenir"/>
              </a:rPr>
              <a:t>What can we do?</a:t>
            </a:r>
            <a:endParaRPr/>
          </a:p>
        </p:txBody>
      </p:sp>
      <p:sp>
        <p:nvSpPr>
          <p:cNvPr id="575" name="Google Shape;575;p113"/>
          <p:cNvSpPr txBox="1"/>
          <p:nvPr>
            <p:ph idx="1" type="body"/>
          </p:nvPr>
        </p:nvSpPr>
        <p:spPr>
          <a:xfrm>
            <a:off x="519900" y="1200150"/>
            <a:ext cx="8104200" cy="3394500"/>
          </a:xfrm>
          <a:prstGeom prst="rect">
            <a:avLst/>
          </a:prstGeom>
          <a:noFill/>
          <a:ln>
            <a:noFill/>
          </a:ln>
        </p:spPr>
        <p:txBody>
          <a:bodyPr anchorCtr="0" anchor="t" bIns="91425" lIns="91425" spcFirstLastPara="1" rIns="91425" wrap="square" tIns="91425">
            <a:noAutofit/>
          </a:bodyPr>
          <a:lstStyle/>
          <a:p>
            <a:pPr indent="0" lvl="0" marL="203200" marR="0" rtl="0" algn="l">
              <a:lnSpc>
                <a:spcPct val="100000"/>
              </a:lnSpc>
              <a:spcBef>
                <a:spcPts val="0"/>
              </a:spcBef>
              <a:spcAft>
                <a:spcPts val="0"/>
              </a:spcAft>
              <a:buClr>
                <a:srgbClr val="041636"/>
              </a:buClr>
              <a:buSzPts val="3000"/>
              <a:buFont typeface="Avenir"/>
              <a:buNone/>
            </a:pPr>
            <a:r>
              <a:rPr b="0" i="0" lang="en" sz="3000" u="none" cap="none" strike="noStrike">
                <a:solidFill>
                  <a:srgbClr val="041636"/>
                </a:solidFill>
                <a:latin typeface="Avenir"/>
                <a:ea typeface="Avenir"/>
                <a:cs typeface="Avenir"/>
                <a:sym typeface="Avenir"/>
              </a:rPr>
              <a:t>Tuition and Fees</a:t>
            </a:r>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041636"/>
                </a:solidFill>
                <a:latin typeface="Avenir"/>
                <a:ea typeface="Avenir"/>
                <a:cs typeface="Avenir"/>
                <a:sym typeface="Avenir"/>
              </a:rPr>
              <a:t>Room and Board</a:t>
            </a:r>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041636"/>
                </a:solidFill>
                <a:latin typeface="Avenir"/>
                <a:ea typeface="Avenir"/>
                <a:cs typeface="Avenir"/>
                <a:sym typeface="Avenir"/>
              </a:rPr>
              <a:t>Books and Supplies</a:t>
            </a:r>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041636"/>
                </a:solidFill>
                <a:latin typeface="Avenir"/>
                <a:ea typeface="Avenir"/>
                <a:cs typeface="Avenir"/>
                <a:sym typeface="Avenir"/>
              </a:rPr>
              <a:t>Personal Expenses</a:t>
            </a:r>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041636"/>
                </a:solidFill>
                <a:latin typeface="Avenir"/>
                <a:ea typeface="Avenir"/>
                <a:cs typeface="Avenir"/>
                <a:sym typeface="Avenir"/>
              </a:rPr>
              <a:t>Transportation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0" name="Shape 580"/>
        <p:cNvGrpSpPr/>
        <p:nvPr/>
      </p:nvGrpSpPr>
      <p:grpSpPr>
        <a:xfrm>
          <a:off x="0" y="0"/>
          <a:ext cx="0" cy="0"/>
          <a:chOff x="0" y="0"/>
          <a:chExt cx="0" cy="0"/>
        </a:xfrm>
      </p:grpSpPr>
      <p:sp>
        <p:nvSpPr>
          <p:cNvPr id="581" name="Google Shape;581;p114"/>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04041"/>
              </a:buClr>
              <a:buSzPts val="3800"/>
              <a:buFont typeface="Avenir"/>
              <a:buNone/>
            </a:pPr>
            <a:r>
              <a:rPr b="0" i="0" lang="en" sz="3800" u="none" cap="none" strike="noStrike">
                <a:solidFill>
                  <a:schemeClr val="dk1"/>
                </a:solidFill>
                <a:latin typeface="Avenir"/>
                <a:ea typeface="Avenir"/>
                <a:cs typeface="Avenir"/>
                <a:sym typeface="Avenir"/>
              </a:rPr>
              <a:t>What can we do?</a:t>
            </a:r>
            <a:endParaRPr/>
          </a:p>
        </p:txBody>
      </p:sp>
      <p:sp>
        <p:nvSpPr>
          <p:cNvPr id="582" name="Google Shape;582;p114"/>
          <p:cNvSpPr txBox="1"/>
          <p:nvPr>
            <p:ph idx="1" type="body"/>
          </p:nvPr>
        </p:nvSpPr>
        <p:spPr>
          <a:xfrm>
            <a:off x="519900" y="1200150"/>
            <a:ext cx="8104200" cy="3394500"/>
          </a:xfrm>
          <a:prstGeom prst="rect">
            <a:avLst/>
          </a:prstGeom>
          <a:noFill/>
          <a:ln>
            <a:noFill/>
          </a:ln>
        </p:spPr>
        <p:txBody>
          <a:bodyPr anchorCtr="0" anchor="t" bIns="91425" lIns="91425" spcFirstLastPara="1" rIns="91425" wrap="square" tIns="91425">
            <a:noAutofit/>
          </a:bodyPr>
          <a:lstStyle/>
          <a:p>
            <a:pPr indent="0" lvl="0" marL="203200" marR="0" rtl="0" algn="l">
              <a:lnSpc>
                <a:spcPct val="100000"/>
              </a:lnSpc>
              <a:spcBef>
                <a:spcPts val="0"/>
              </a:spcBef>
              <a:spcAft>
                <a:spcPts val="0"/>
              </a:spcAft>
              <a:buClr>
                <a:srgbClr val="041636"/>
              </a:buClr>
              <a:buSzPts val="3000"/>
              <a:buFont typeface="Avenir"/>
              <a:buNone/>
            </a:pPr>
            <a:r>
              <a:rPr b="0" i="0" lang="en" sz="3000" u="none" cap="none" strike="noStrike">
                <a:solidFill>
                  <a:srgbClr val="D9D9D9"/>
                </a:solidFill>
                <a:latin typeface="Avenir"/>
                <a:ea typeface="Avenir"/>
                <a:cs typeface="Avenir"/>
                <a:sym typeface="Avenir"/>
              </a:rPr>
              <a:t>Tuition and Fees</a:t>
            </a:r>
            <a:endParaRPr>
              <a:solidFill>
                <a:srgbClr val="D9D9D9"/>
              </a:solidFill>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D9D9D9"/>
                </a:solidFill>
                <a:latin typeface="Avenir"/>
                <a:ea typeface="Avenir"/>
                <a:cs typeface="Avenir"/>
                <a:sym typeface="Avenir"/>
              </a:rPr>
              <a:t>Room and Board</a:t>
            </a:r>
            <a:endParaRPr>
              <a:solidFill>
                <a:srgbClr val="D9D9D9"/>
              </a:solidFill>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041636"/>
                </a:solidFill>
                <a:latin typeface="Avenir"/>
                <a:ea typeface="Avenir"/>
                <a:cs typeface="Avenir"/>
                <a:sym typeface="Avenir"/>
              </a:rPr>
              <a:t>Books and Supplies</a:t>
            </a:r>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D9D9D9"/>
                </a:solidFill>
                <a:latin typeface="Avenir"/>
                <a:ea typeface="Avenir"/>
                <a:cs typeface="Avenir"/>
                <a:sym typeface="Avenir"/>
              </a:rPr>
              <a:t>Personal Expenses</a:t>
            </a:r>
            <a:endParaRPr>
              <a:solidFill>
                <a:srgbClr val="D9D9D9"/>
              </a:solidFill>
            </a:endParaRPr>
          </a:p>
          <a:p>
            <a:pPr indent="0" lvl="0" marL="203200" marR="0" rtl="0" algn="l">
              <a:lnSpc>
                <a:spcPct val="100000"/>
              </a:lnSpc>
              <a:spcBef>
                <a:spcPts val="1688"/>
              </a:spcBef>
              <a:spcAft>
                <a:spcPts val="0"/>
              </a:spcAft>
              <a:buClr>
                <a:srgbClr val="041636"/>
              </a:buClr>
              <a:buSzPts val="3000"/>
              <a:buFont typeface="Avenir"/>
              <a:buNone/>
            </a:pPr>
            <a:r>
              <a:rPr b="0" i="0" lang="en" sz="3000" u="none" cap="none" strike="noStrike">
                <a:solidFill>
                  <a:srgbClr val="D9D9D9"/>
                </a:solidFill>
                <a:latin typeface="Avenir"/>
                <a:ea typeface="Avenir"/>
                <a:cs typeface="Avenir"/>
                <a:sym typeface="Avenir"/>
              </a:rPr>
              <a:t>Transportation</a:t>
            </a:r>
            <a:endParaRPr>
              <a:solidFill>
                <a:srgbClr val="D9D9D9"/>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6" name="Shape 586"/>
        <p:cNvGrpSpPr/>
        <p:nvPr/>
      </p:nvGrpSpPr>
      <p:grpSpPr>
        <a:xfrm>
          <a:off x="0" y="0"/>
          <a:ext cx="0" cy="0"/>
          <a:chOff x="0" y="0"/>
          <a:chExt cx="0" cy="0"/>
        </a:xfrm>
      </p:grpSpPr>
      <p:sp>
        <p:nvSpPr>
          <p:cNvPr id="587" name="Google Shape;587;p115"/>
          <p:cNvSpPr/>
          <p:nvPr/>
        </p:nvSpPr>
        <p:spPr>
          <a:xfrm>
            <a:off x="0" y="4951140"/>
            <a:ext cx="2811300" cy="192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363744"/>
              </a:buClr>
              <a:buSzPts val="1000"/>
              <a:buFont typeface="Arial"/>
              <a:buNone/>
            </a:pPr>
            <a:r>
              <a:rPr b="0" i="0" lang="en" sz="1000" u="none" cap="none" strike="noStrike">
                <a:solidFill>
                  <a:srgbClr val="363744"/>
                </a:solidFill>
                <a:latin typeface="Arial"/>
                <a:ea typeface="Arial"/>
                <a:cs typeface="Arial"/>
                <a:sym typeface="Arial"/>
              </a:rPr>
              <a:t>Bureau of Labor Statistics http://www.bls.gov/cpi/</a:t>
            </a:r>
            <a:endParaRPr/>
          </a:p>
        </p:txBody>
      </p:sp>
      <p:pic>
        <p:nvPicPr>
          <p:cNvPr id="588" name="Google Shape;588;p115"/>
          <p:cNvPicPr preferRelativeResize="0"/>
          <p:nvPr/>
        </p:nvPicPr>
        <p:blipFill>
          <a:blip r:embed="rId3">
            <a:alphaModFix/>
          </a:blip>
          <a:stretch>
            <a:fillRect/>
          </a:stretch>
        </p:blipFill>
        <p:spPr>
          <a:xfrm>
            <a:off x="0" y="0"/>
            <a:ext cx="9144000" cy="463549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2" name="Shape 592"/>
        <p:cNvGrpSpPr/>
        <p:nvPr/>
      </p:nvGrpSpPr>
      <p:grpSpPr>
        <a:xfrm>
          <a:off x="0" y="0"/>
          <a:ext cx="0" cy="0"/>
          <a:chOff x="0" y="0"/>
          <a:chExt cx="0" cy="0"/>
        </a:xfrm>
      </p:grpSpPr>
      <p:pic>
        <p:nvPicPr>
          <p:cNvPr id="593" name="Google Shape;593;p116"/>
          <p:cNvPicPr preferRelativeResize="0"/>
          <p:nvPr/>
        </p:nvPicPr>
        <p:blipFill>
          <a:blip r:embed="rId3">
            <a:alphaModFix/>
          </a:blip>
          <a:stretch>
            <a:fillRect/>
          </a:stretch>
        </p:blipFill>
        <p:spPr>
          <a:xfrm>
            <a:off x="885375" y="152400"/>
            <a:ext cx="7373258" cy="48387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7" name="Shape 597"/>
        <p:cNvGrpSpPr/>
        <p:nvPr/>
      </p:nvGrpSpPr>
      <p:grpSpPr>
        <a:xfrm>
          <a:off x="0" y="0"/>
          <a:ext cx="0" cy="0"/>
          <a:chOff x="0" y="0"/>
          <a:chExt cx="0" cy="0"/>
        </a:xfrm>
      </p:grpSpPr>
      <p:sp>
        <p:nvSpPr>
          <p:cNvPr id="598" name="Google Shape;598;p117"/>
          <p:cNvSpPr txBox="1"/>
          <p:nvPr/>
        </p:nvSpPr>
        <p:spPr>
          <a:xfrm>
            <a:off x="57925" y="81100"/>
            <a:ext cx="4355700" cy="317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Avenir"/>
                <a:ea typeface="Avenir"/>
                <a:cs typeface="Avenir"/>
                <a:sym typeface="Avenir"/>
              </a:rPr>
              <a:t>Students are told to budget between </a:t>
            </a:r>
            <a:endParaRPr sz="3600">
              <a:latin typeface="Avenir"/>
              <a:ea typeface="Avenir"/>
              <a:cs typeface="Avenir"/>
              <a:sym typeface="Avenir"/>
            </a:endParaRPr>
          </a:p>
          <a:p>
            <a:pPr indent="0" lvl="0" marL="0" rtl="0" algn="l">
              <a:spcBef>
                <a:spcPts val="0"/>
              </a:spcBef>
              <a:spcAft>
                <a:spcPts val="0"/>
              </a:spcAft>
              <a:buNone/>
            </a:pPr>
            <a:r>
              <a:rPr lang="en" sz="3600">
                <a:solidFill>
                  <a:schemeClr val="dk1"/>
                </a:solidFill>
                <a:latin typeface="Avenir"/>
                <a:ea typeface="Avenir"/>
                <a:cs typeface="Avenir"/>
                <a:sym typeface="Avenir"/>
              </a:rPr>
              <a:t>$1240 - $1440 for books and supplies each year.</a:t>
            </a:r>
            <a:endParaRPr sz="3600">
              <a:latin typeface="Avenir"/>
              <a:ea typeface="Avenir"/>
              <a:cs typeface="Avenir"/>
              <a:sym typeface="Avenir"/>
            </a:endParaRPr>
          </a:p>
          <a:p>
            <a:pPr indent="0" lvl="0" marL="0" rtl="0" algn="l">
              <a:spcBef>
                <a:spcPts val="0"/>
              </a:spcBef>
              <a:spcAft>
                <a:spcPts val="0"/>
              </a:spcAft>
              <a:buNone/>
            </a:pPr>
            <a:r>
              <a:t/>
            </a:r>
            <a:endParaRPr sz="700">
              <a:latin typeface="Avenir"/>
              <a:ea typeface="Avenir"/>
              <a:cs typeface="Avenir"/>
              <a:sym typeface="Avenir"/>
            </a:endParaRPr>
          </a:p>
        </p:txBody>
      </p:sp>
      <p:sp>
        <p:nvSpPr>
          <p:cNvPr id="599" name="Google Shape;599;p117"/>
          <p:cNvSpPr txBox="1"/>
          <p:nvPr/>
        </p:nvSpPr>
        <p:spPr>
          <a:xfrm>
            <a:off x="4564275" y="81100"/>
            <a:ext cx="4506300" cy="492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600">
                <a:latin typeface="Avenir"/>
                <a:ea typeface="Avenir"/>
                <a:cs typeface="Avenir"/>
                <a:sym typeface="Avenir"/>
              </a:rPr>
              <a:t>What they are actually spending is more like </a:t>
            </a:r>
            <a:r>
              <a:rPr lang="en" sz="3600">
                <a:solidFill>
                  <a:schemeClr val="dk1"/>
                </a:solidFill>
                <a:latin typeface="Avenir"/>
                <a:ea typeface="Avenir"/>
                <a:cs typeface="Avenir"/>
                <a:sym typeface="Avenir"/>
              </a:rPr>
              <a:t>$415</a:t>
            </a:r>
            <a:r>
              <a:rPr lang="en" sz="3600">
                <a:solidFill>
                  <a:schemeClr val="accent5"/>
                </a:solidFill>
                <a:latin typeface="Avenir"/>
                <a:ea typeface="Avenir"/>
                <a:cs typeface="Avenir"/>
                <a:sym typeface="Avenir"/>
              </a:rPr>
              <a:t> </a:t>
            </a:r>
            <a:r>
              <a:rPr lang="en" sz="3600">
                <a:latin typeface="Avenir"/>
                <a:ea typeface="Avenir"/>
                <a:cs typeface="Avenir"/>
                <a:sym typeface="Avenir"/>
              </a:rPr>
              <a:t>per year.</a:t>
            </a:r>
            <a:endParaRPr sz="3600">
              <a:latin typeface="Avenir"/>
              <a:ea typeface="Avenir"/>
              <a:cs typeface="Avenir"/>
              <a:sym typeface="Avenir"/>
            </a:endParaRPr>
          </a:p>
          <a:p>
            <a:pPr indent="0" lvl="0" marL="0" rtl="0" algn="l">
              <a:spcBef>
                <a:spcPts val="0"/>
              </a:spcBef>
              <a:spcAft>
                <a:spcPts val="0"/>
              </a:spcAft>
              <a:buNone/>
            </a:pPr>
            <a:r>
              <a:t/>
            </a:r>
            <a:endParaRPr sz="3600">
              <a:latin typeface="Avenir"/>
              <a:ea typeface="Avenir"/>
              <a:cs typeface="Avenir"/>
              <a:sym typeface="Avenir"/>
            </a:endParaRPr>
          </a:p>
          <a:p>
            <a:pPr indent="0" lvl="0" marL="0" rtl="0" algn="l">
              <a:spcBef>
                <a:spcPts val="0"/>
              </a:spcBef>
              <a:spcAft>
                <a:spcPts val="0"/>
              </a:spcAft>
              <a:buNone/>
            </a:pPr>
            <a:r>
              <a:rPr lang="en" sz="3600">
                <a:solidFill>
                  <a:schemeClr val="dk1"/>
                </a:solidFill>
                <a:latin typeface="Avenir"/>
                <a:ea typeface="Avenir"/>
                <a:cs typeface="Avenir"/>
                <a:sym typeface="Avenir"/>
              </a:rPr>
              <a:t>Why the difference?</a:t>
            </a:r>
            <a:endParaRPr sz="3600">
              <a:solidFill>
                <a:schemeClr val="dk1"/>
              </a:solidFill>
              <a:latin typeface="Avenir"/>
              <a:ea typeface="Avenir"/>
              <a:cs typeface="Avenir"/>
              <a:sym typeface="Avenir"/>
            </a:endParaRPr>
          </a:p>
          <a:p>
            <a:pPr indent="0" lvl="0" marL="0" rtl="0" algn="l">
              <a:spcBef>
                <a:spcPts val="0"/>
              </a:spcBef>
              <a:spcAft>
                <a:spcPts val="0"/>
              </a:spcAft>
              <a:buNone/>
            </a:pPr>
            <a:r>
              <a:t/>
            </a:r>
            <a:endParaRPr sz="3600">
              <a:latin typeface="Avenir"/>
              <a:ea typeface="Avenir"/>
              <a:cs typeface="Avenir"/>
              <a:sym typeface="Avenir"/>
            </a:endParaRPr>
          </a:p>
          <a:p>
            <a:pPr indent="0" lvl="0" marL="0" rtl="0" algn="l">
              <a:spcBef>
                <a:spcPts val="0"/>
              </a:spcBef>
              <a:spcAft>
                <a:spcPts val="0"/>
              </a:spcAft>
              <a:buNone/>
            </a:pPr>
            <a:r>
              <a:t/>
            </a:r>
            <a:endParaRPr sz="3600">
              <a:latin typeface="Avenir"/>
              <a:ea typeface="Avenir"/>
              <a:cs typeface="Avenir"/>
              <a:sym typeface="Avenir"/>
            </a:endParaRPr>
          </a:p>
          <a:p>
            <a:pPr indent="0" lvl="0" marL="0" rtl="0" algn="l">
              <a:spcBef>
                <a:spcPts val="0"/>
              </a:spcBef>
              <a:spcAft>
                <a:spcPts val="0"/>
              </a:spcAft>
              <a:buNone/>
            </a:pPr>
            <a:r>
              <a:t/>
            </a:r>
            <a:endParaRPr sz="3600">
              <a:latin typeface="Avenir"/>
              <a:ea typeface="Avenir"/>
              <a:cs typeface="Avenir"/>
              <a:sym typeface="Avenir"/>
            </a:endParaRPr>
          </a:p>
          <a:p>
            <a:pPr indent="0" lvl="0" marL="0" rtl="0" algn="l">
              <a:spcBef>
                <a:spcPts val="0"/>
              </a:spcBef>
              <a:spcAft>
                <a:spcPts val="0"/>
              </a:spcAft>
              <a:buNone/>
            </a:pPr>
            <a:r>
              <a:t/>
            </a:r>
            <a:endParaRPr sz="700">
              <a:latin typeface="Avenir"/>
              <a:ea typeface="Avenir"/>
              <a:cs typeface="Avenir"/>
              <a:sym typeface="Avenir"/>
            </a:endParaRPr>
          </a:p>
        </p:txBody>
      </p:sp>
      <p:sp>
        <p:nvSpPr>
          <p:cNvPr id="600" name="Google Shape;600;p117"/>
          <p:cNvSpPr txBox="1"/>
          <p:nvPr/>
        </p:nvSpPr>
        <p:spPr>
          <a:xfrm>
            <a:off x="0" y="4816650"/>
            <a:ext cx="4186500" cy="2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rgbClr val="363744"/>
              </a:buClr>
              <a:buSzPts val="1000"/>
              <a:buFont typeface="Avenir"/>
              <a:buNone/>
            </a:pPr>
            <a:r>
              <a:rPr lang="en" sz="800" u="sng">
                <a:solidFill>
                  <a:schemeClr val="hlink"/>
                </a:solidFill>
                <a:hlinkClick r:id="rId3"/>
              </a:rPr>
              <a:t>https://www.csupueblo.edu/student-financial-services/cost-of-attendance.html</a:t>
            </a:r>
            <a:endParaRPr sz="800">
              <a:solidFill>
                <a:schemeClr val="dk2"/>
              </a:solidFill>
            </a:endParaRPr>
          </a:p>
          <a:p>
            <a:pPr indent="0" lvl="0" marL="0" rtl="0" algn="l">
              <a:spcBef>
                <a:spcPts val="0"/>
              </a:spcBef>
              <a:spcAft>
                <a:spcPts val="0"/>
              </a:spcAft>
              <a:buClr>
                <a:srgbClr val="363744"/>
              </a:buClr>
              <a:buSzPts val="1000"/>
              <a:buFont typeface="Avenir"/>
              <a:buNone/>
            </a:pPr>
            <a:r>
              <a:t/>
            </a:r>
            <a:endParaRPr sz="800">
              <a:solidFill>
                <a:schemeClr val="dk2"/>
              </a:solidFill>
            </a:endParaRPr>
          </a:p>
        </p:txBody>
      </p:sp>
      <p:sp>
        <p:nvSpPr>
          <p:cNvPr id="601" name="Google Shape;601;p117"/>
          <p:cNvSpPr txBox="1"/>
          <p:nvPr/>
        </p:nvSpPr>
        <p:spPr>
          <a:xfrm>
            <a:off x="4564275" y="4816650"/>
            <a:ext cx="4186500" cy="22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800" u="sng">
                <a:solidFill>
                  <a:schemeClr val="hlink"/>
                </a:solidFill>
                <a:hlinkClick r:id="rId4"/>
              </a:rPr>
              <a:t>http://www.nacs.org/advocacynewsmedia/pressreleases/tabid/1579/ArticleID/867/Student-Spending-on-Course-Materials-Declines.aspx</a:t>
            </a:r>
            <a:r>
              <a:rPr lang="en" sz="800">
                <a:solidFill>
                  <a:schemeClr val="dk2"/>
                </a:solidFill>
                <a:latin typeface="Avenir"/>
                <a:ea typeface="Avenir"/>
                <a:cs typeface="Avenir"/>
                <a:sym typeface="Avenir"/>
              </a:rPr>
              <a:t>  </a:t>
            </a:r>
            <a:endParaRPr sz="800">
              <a:solidFill>
                <a:schemeClr val="dk2"/>
              </a:solidFill>
              <a:latin typeface="Avenir"/>
              <a:ea typeface="Avenir"/>
              <a:cs typeface="Avenir"/>
              <a:sym typeface="Avenir"/>
            </a:endParaRPr>
          </a:p>
          <a:p>
            <a:pPr indent="0" lvl="0" marL="0" rtl="0" algn="l">
              <a:spcBef>
                <a:spcPts val="0"/>
              </a:spcBef>
              <a:spcAft>
                <a:spcPts val="0"/>
              </a:spcAft>
              <a:buClr>
                <a:srgbClr val="363744"/>
              </a:buClr>
              <a:buSzPts val="1000"/>
              <a:buFont typeface="Avenir"/>
              <a:buNone/>
            </a:pPr>
            <a:r>
              <a:t/>
            </a:r>
            <a:endParaRPr sz="800">
              <a:solidFill>
                <a:schemeClr val="dk2"/>
              </a:solidFill>
            </a:endParaRPr>
          </a:p>
        </p:txBody>
      </p:sp>
      <p:sp>
        <p:nvSpPr>
          <p:cNvPr id="602" name="Google Shape;602;p117"/>
          <p:cNvSpPr txBox="1"/>
          <p:nvPr/>
        </p:nvSpPr>
        <p:spPr>
          <a:xfrm>
            <a:off x="57925" y="3444875"/>
            <a:ext cx="4506300" cy="118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latin typeface="Avenir"/>
                <a:ea typeface="Avenir"/>
                <a:cs typeface="Avenir"/>
                <a:sym typeface="Avenir"/>
              </a:rPr>
              <a:t>CSU-Pueblo’s Student Financial Services Office Recommends </a:t>
            </a:r>
            <a:r>
              <a:rPr lang="en" sz="2400">
                <a:solidFill>
                  <a:srgbClr val="F1592A"/>
                </a:solidFill>
                <a:latin typeface="Avenir"/>
                <a:ea typeface="Avenir"/>
                <a:cs typeface="Avenir"/>
                <a:sym typeface="Avenir"/>
              </a:rPr>
              <a:t>$1,800/year</a:t>
            </a:r>
            <a:r>
              <a:rPr lang="en" sz="2400">
                <a:latin typeface="Avenir"/>
                <a:ea typeface="Avenir"/>
                <a:cs typeface="Avenir"/>
                <a:sym typeface="Avenir"/>
              </a:rPr>
              <a:t> for books&amp;supplies</a:t>
            </a:r>
            <a:endParaRPr sz="2400">
              <a:latin typeface="Avenir"/>
              <a:ea typeface="Avenir"/>
              <a:cs typeface="Avenir"/>
              <a:sym typeface="Avenir"/>
            </a:endParaRPr>
          </a:p>
          <a:p>
            <a:pPr indent="0" lvl="0" marL="0" rtl="0" algn="l">
              <a:spcBef>
                <a:spcPts val="0"/>
              </a:spcBef>
              <a:spcAft>
                <a:spcPts val="0"/>
              </a:spcAft>
              <a:buNone/>
            </a:pPr>
            <a:r>
              <a:t/>
            </a:r>
            <a:endParaRPr sz="700">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5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7" name="Shape 607"/>
        <p:cNvGrpSpPr/>
        <p:nvPr/>
      </p:nvGrpSpPr>
      <p:grpSpPr>
        <a:xfrm>
          <a:off x="0" y="0"/>
          <a:ext cx="0" cy="0"/>
          <a:chOff x="0" y="0"/>
          <a:chExt cx="0" cy="0"/>
        </a:xfrm>
      </p:grpSpPr>
      <p:sp>
        <p:nvSpPr>
          <p:cNvPr id="608" name="Google Shape;608;p118"/>
          <p:cNvSpPr txBox="1"/>
          <p:nvPr>
            <p:ph type="title"/>
          </p:nvPr>
        </p:nvSpPr>
        <p:spPr>
          <a:xfrm>
            <a:off x="457200" y="205979"/>
            <a:ext cx="8229600" cy="8574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404041"/>
              </a:buClr>
              <a:buSzPts val="4000"/>
              <a:buFont typeface="Avenir"/>
              <a:buNone/>
            </a:pPr>
            <a:r>
              <a:rPr b="0" i="0" lang="en" sz="4000" u="none" cap="none" strike="noStrike">
                <a:solidFill>
                  <a:srgbClr val="000000"/>
                </a:solidFill>
                <a:latin typeface="Avenir"/>
                <a:ea typeface="Avenir"/>
                <a:cs typeface="Avenir"/>
                <a:sym typeface="Avenir"/>
              </a:rPr>
              <a:t>Coping with the Cost</a:t>
            </a:r>
            <a:endParaRPr b="0" i="0" sz="4000" u="none" cap="none" strike="noStrike">
              <a:solidFill>
                <a:srgbClr val="404041"/>
              </a:solidFill>
              <a:latin typeface="Avenir"/>
              <a:ea typeface="Avenir"/>
              <a:cs typeface="Avenir"/>
              <a:sym typeface="Avenir"/>
            </a:endParaRPr>
          </a:p>
        </p:txBody>
      </p:sp>
      <p:sp>
        <p:nvSpPr>
          <p:cNvPr id="609" name="Google Shape;609;p118"/>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Autofit/>
          </a:bodyPr>
          <a:lstStyle/>
          <a:p>
            <a:pPr indent="-457200" lvl="0" marL="660400" marR="0" rtl="0" algn="l">
              <a:lnSpc>
                <a:spcPct val="100000"/>
              </a:lnSpc>
              <a:spcBef>
                <a:spcPts val="0"/>
              </a:spcBef>
              <a:spcAft>
                <a:spcPts val="0"/>
              </a:spcAft>
              <a:buClr>
                <a:srgbClr val="FCB040"/>
              </a:buClr>
              <a:buSzPts val="3000"/>
              <a:buFont typeface="Arial"/>
              <a:buChar char="•"/>
            </a:pPr>
            <a:r>
              <a:rPr b="0" i="0" lang="en" sz="3000" u="none" cap="none" strike="noStrike">
                <a:solidFill>
                  <a:srgbClr val="000000"/>
                </a:solidFill>
                <a:latin typeface="Avenir"/>
                <a:ea typeface="Avenir"/>
                <a:cs typeface="Avenir"/>
                <a:sym typeface="Avenir"/>
              </a:rPr>
              <a:t>Purchase an older edition of the textbook</a:t>
            </a:r>
            <a:endParaRPr/>
          </a:p>
          <a:p>
            <a:pPr indent="-457200" lvl="0" marL="660400" marR="0" rtl="0" algn="l">
              <a:lnSpc>
                <a:spcPct val="100000"/>
              </a:lnSpc>
              <a:spcBef>
                <a:spcPts val="640"/>
              </a:spcBef>
              <a:spcAft>
                <a:spcPts val="0"/>
              </a:spcAft>
              <a:buClr>
                <a:srgbClr val="FCB040"/>
              </a:buClr>
              <a:buSzPts val="3000"/>
              <a:buFont typeface="Arial"/>
              <a:buChar char="•"/>
            </a:pPr>
            <a:r>
              <a:rPr b="0" i="0" lang="en" sz="3000" u="none" cap="none" strike="noStrike">
                <a:solidFill>
                  <a:srgbClr val="000000"/>
                </a:solidFill>
                <a:latin typeface="Avenir"/>
                <a:ea typeface="Avenir"/>
                <a:cs typeface="Avenir"/>
                <a:sym typeface="Avenir"/>
              </a:rPr>
              <a:t>Delay purchasing the textbook</a:t>
            </a:r>
            <a:endParaRPr/>
          </a:p>
          <a:p>
            <a:pPr indent="-457200" lvl="0" marL="660400" marR="0" rtl="0" algn="l">
              <a:lnSpc>
                <a:spcPct val="100000"/>
              </a:lnSpc>
              <a:spcBef>
                <a:spcPts val="640"/>
              </a:spcBef>
              <a:spcAft>
                <a:spcPts val="0"/>
              </a:spcAft>
              <a:buClr>
                <a:srgbClr val="FCB040"/>
              </a:buClr>
              <a:buSzPts val="3000"/>
              <a:buFont typeface="Arial"/>
              <a:buChar char="•"/>
            </a:pPr>
            <a:r>
              <a:rPr b="0" i="0" lang="en" sz="3000" u="none" cap="none" strike="noStrike">
                <a:solidFill>
                  <a:srgbClr val="000000"/>
                </a:solidFill>
                <a:latin typeface="Avenir"/>
                <a:ea typeface="Avenir"/>
                <a:cs typeface="Avenir"/>
                <a:sym typeface="Avenir"/>
              </a:rPr>
              <a:t>Never purchase the textbook</a:t>
            </a:r>
            <a:endParaRPr b="0" i="0" sz="3000" u="none" cap="none" strike="noStrike">
              <a:solidFill>
                <a:srgbClr val="404041"/>
              </a:solidFill>
              <a:latin typeface="Avenir"/>
              <a:ea typeface="Avenir"/>
              <a:cs typeface="Avenir"/>
              <a:sym typeface="Avenir"/>
            </a:endParaRPr>
          </a:p>
          <a:p>
            <a:pPr indent="-457200" lvl="0" marL="660400" marR="0" rtl="0" algn="l">
              <a:lnSpc>
                <a:spcPct val="100000"/>
              </a:lnSpc>
              <a:spcBef>
                <a:spcPts val="640"/>
              </a:spcBef>
              <a:spcAft>
                <a:spcPts val="0"/>
              </a:spcAft>
              <a:buClr>
                <a:srgbClr val="FCB040"/>
              </a:buClr>
              <a:buSzPts val="3000"/>
              <a:buFont typeface="Arial"/>
              <a:buChar char="•"/>
            </a:pPr>
            <a:r>
              <a:rPr b="0" i="0" lang="en" sz="3000" u="none" cap="none" strike="noStrike">
                <a:solidFill>
                  <a:srgbClr val="000000"/>
                </a:solidFill>
                <a:latin typeface="Avenir"/>
                <a:ea typeface="Avenir"/>
                <a:cs typeface="Avenir"/>
                <a:sym typeface="Avenir"/>
              </a:rPr>
              <a:t>Share the textbook with other students</a:t>
            </a:r>
            <a:endParaRPr/>
          </a:p>
          <a:p>
            <a:pPr indent="-266700" lvl="0" marL="660400" marR="0" rtl="0" algn="l">
              <a:lnSpc>
                <a:spcPct val="100000"/>
              </a:lnSpc>
              <a:spcBef>
                <a:spcPts val="640"/>
              </a:spcBef>
              <a:spcAft>
                <a:spcPts val="0"/>
              </a:spcAft>
              <a:buClr>
                <a:srgbClr val="FCB040"/>
              </a:buClr>
              <a:buSzPts val="3000"/>
              <a:buFont typeface="Arial"/>
              <a:buNone/>
            </a:pPr>
            <a:r>
              <a:t/>
            </a:r>
            <a:endParaRPr b="0" i="0" sz="3000" u="none" cap="none" strike="noStrike">
              <a:solidFill>
                <a:srgbClr val="404041"/>
              </a:solidFill>
              <a:latin typeface="Avenir"/>
              <a:ea typeface="Avenir"/>
              <a:cs typeface="Avenir"/>
              <a:sym typeface="Avenir"/>
            </a:endParaRPr>
          </a:p>
          <a:p>
            <a:pPr indent="-457200" lvl="0" marL="660400" marR="0" rtl="0" algn="l">
              <a:lnSpc>
                <a:spcPct val="100000"/>
              </a:lnSpc>
              <a:spcBef>
                <a:spcPts val="640"/>
              </a:spcBef>
              <a:spcAft>
                <a:spcPts val="0"/>
              </a:spcAft>
              <a:buClr>
                <a:srgbClr val="FCB040"/>
              </a:buClr>
              <a:buSzPts val="3000"/>
              <a:buFont typeface="Arial"/>
              <a:buChar char="•"/>
            </a:pPr>
            <a:r>
              <a:rPr b="0" i="0" lang="en" sz="3000" u="none" cap="none" strike="noStrike">
                <a:solidFill>
                  <a:srgbClr val="000000"/>
                </a:solidFill>
                <a:latin typeface="Avenir"/>
                <a:ea typeface="Avenir"/>
                <a:cs typeface="Avenir"/>
                <a:sym typeface="Avenir"/>
              </a:rPr>
              <a:t>Download textbooks from the internet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00"/>
        </a:solidFill>
      </p:bgPr>
    </p:bg>
    <p:spTree>
      <p:nvGrpSpPr>
        <p:cNvPr id="613" name="Shape 613"/>
        <p:cNvGrpSpPr/>
        <p:nvPr/>
      </p:nvGrpSpPr>
      <p:grpSpPr>
        <a:xfrm>
          <a:off x="0" y="0"/>
          <a:ext cx="0" cy="0"/>
          <a:chOff x="0" y="0"/>
          <a:chExt cx="0" cy="0"/>
        </a:xfrm>
      </p:grpSpPr>
      <p:sp>
        <p:nvSpPr>
          <p:cNvPr id="614" name="Google Shape;614;p119"/>
          <p:cNvSpPr/>
          <p:nvPr/>
        </p:nvSpPr>
        <p:spPr>
          <a:xfrm>
            <a:off x="2286000" y="2265898"/>
            <a:ext cx="5807700" cy="311700"/>
          </a:xfrm>
          <a:prstGeom prst="rect">
            <a:avLst/>
          </a:prstGeom>
          <a:noFill/>
          <a:ln>
            <a:noFill/>
          </a:ln>
        </p:spPr>
        <p:txBody>
          <a:bodyPr anchorCtr="0" anchor="t" bIns="17125" lIns="34275" spcFirstLastPara="1" rIns="34275" wrap="square" tIns="17125">
            <a:noAutofit/>
          </a:bodyPr>
          <a:lstStyle/>
          <a:p>
            <a:pPr indent="0" lvl="0" marL="0" marR="0" rtl="0" algn="l">
              <a:lnSpc>
                <a:spcPct val="100000"/>
              </a:lnSpc>
              <a:spcBef>
                <a:spcPts val="0"/>
              </a:spcBef>
              <a:spcAft>
                <a:spcPts val="0"/>
              </a:spcAft>
              <a:buClr>
                <a:srgbClr val="000000"/>
              </a:buClr>
              <a:buSzPts val="1800"/>
              <a:buFont typeface="Arial"/>
              <a:buNone/>
            </a:pPr>
            <a:r>
              <a:rPr b="0" i="0" lang="en" sz="1800" u="none" cap="none" strike="noStrike">
                <a:solidFill>
                  <a:srgbClr val="000000"/>
                </a:solidFill>
                <a:latin typeface="Arial"/>
                <a:ea typeface="Arial"/>
                <a:cs typeface="Arial"/>
                <a:sym typeface="Arial"/>
              </a:rPr>
              <a:t>https://www.youtube.com/watch?v=-4IswNs0WWE</a:t>
            </a:r>
            <a:endParaRPr/>
          </a:p>
        </p:txBody>
      </p:sp>
      <p:pic>
        <p:nvPicPr>
          <p:cNvPr descr="Interview of student describing the challenges of high textbook costs." id="615" name="Google Shape;615;p119" title="The Impact of High Textbook Costs">
            <a:hlinkClick r:id="rId3"/>
          </p:cNvPr>
          <p:cNvPicPr preferRelativeResize="0"/>
          <p:nvPr/>
        </p:nvPicPr>
        <p:blipFill>
          <a:blip r:embed="rId4">
            <a:alphaModFix/>
          </a:blip>
          <a:stretch>
            <a:fillRect/>
          </a:stretch>
        </p:blipFill>
        <p:spPr>
          <a:xfrm>
            <a:off x="1143000" y="2"/>
            <a:ext cx="6858000" cy="5143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0" name="Shape 620"/>
        <p:cNvGrpSpPr/>
        <p:nvPr/>
      </p:nvGrpSpPr>
      <p:grpSpPr>
        <a:xfrm>
          <a:off x="0" y="0"/>
          <a:ext cx="0" cy="0"/>
          <a:chOff x="0" y="0"/>
          <a:chExt cx="0" cy="0"/>
        </a:xfrm>
      </p:grpSpPr>
      <p:sp>
        <p:nvSpPr>
          <p:cNvPr id="621" name="Google Shape;621;p120"/>
          <p:cNvSpPr/>
          <p:nvPr/>
        </p:nvSpPr>
        <p:spPr>
          <a:xfrm>
            <a:off x="625631" y="174123"/>
            <a:ext cx="7892700" cy="1023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3200"/>
              <a:buFont typeface="Avenir"/>
              <a:buNone/>
            </a:pPr>
            <a:r>
              <a:rPr b="0" i="0" lang="en" sz="3200" u="none" cap="none" strike="noStrike">
                <a:solidFill>
                  <a:srgbClr val="000000"/>
                </a:solidFill>
                <a:latin typeface="Avenir"/>
                <a:ea typeface="Avenir"/>
                <a:cs typeface="Avenir"/>
                <a:sym typeface="Avenir"/>
              </a:rPr>
              <a:t>In your academic career, has the cost of required textbooks caused you to:</a:t>
            </a:r>
            <a:endParaRPr/>
          </a:p>
        </p:txBody>
      </p:sp>
      <p:graphicFrame>
        <p:nvGraphicFramePr>
          <p:cNvPr id="622" name="Google Shape;622;p120"/>
          <p:cNvGraphicFramePr/>
          <p:nvPr/>
        </p:nvGraphicFramePr>
        <p:xfrm>
          <a:off x="1433803" y="1265406"/>
          <a:ext cx="3000000" cy="3000000"/>
        </p:xfrm>
        <a:graphic>
          <a:graphicData uri="http://schemas.openxmlformats.org/drawingml/2006/table">
            <a:tbl>
              <a:tblPr>
                <a:noFill/>
                <a:tableStyleId>{70162CC0-96A8-4ADA-B5A0-E3600E1669E6}</a:tableStyleId>
              </a:tblPr>
              <a:tblGrid>
                <a:gridCol w="1127975"/>
                <a:gridCol w="5148400"/>
              </a:tblGrid>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6</a:t>
                      </a:r>
                      <a:r>
                        <a:rPr lang="en" sz="2300">
                          <a:solidFill>
                            <a:srgbClr val="F1592A"/>
                          </a:solidFill>
                          <a:latin typeface="Avenir"/>
                          <a:ea typeface="Avenir"/>
                          <a:cs typeface="Avenir"/>
                          <a:sym typeface="Avenir"/>
                        </a:rPr>
                        <a:t>4.2</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Not purchase the required textbook</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4</a:t>
                      </a:r>
                      <a:r>
                        <a:rPr lang="en" sz="2300">
                          <a:solidFill>
                            <a:srgbClr val="F1592A"/>
                          </a:solidFill>
                          <a:latin typeface="Avenir"/>
                          <a:ea typeface="Avenir"/>
                          <a:cs typeface="Avenir"/>
                          <a:sym typeface="Avenir"/>
                        </a:rPr>
                        <a:t>2.8</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Take fewer courses</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4</a:t>
                      </a:r>
                      <a:r>
                        <a:rPr lang="en" sz="2300">
                          <a:solidFill>
                            <a:srgbClr val="F1592A"/>
                          </a:solidFill>
                          <a:latin typeface="Avenir"/>
                          <a:ea typeface="Avenir"/>
                          <a:cs typeface="Avenir"/>
                          <a:sym typeface="Avenir"/>
                        </a:rPr>
                        <a:t>0.5</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Not register for a specific course</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3</a:t>
                      </a:r>
                      <a:r>
                        <a:rPr lang="en" sz="2300">
                          <a:solidFill>
                            <a:srgbClr val="F1592A"/>
                          </a:solidFill>
                          <a:latin typeface="Avenir"/>
                          <a:ea typeface="Avenir"/>
                          <a:cs typeface="Avenir"/>
                          <a:sym typeface="Avenir"/>
                        </a:rPr>
                        <a:t>5.6</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Earn a poor grade</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2</a:t>
                      </a:r>
                      <a:r>
                        <a:rPr lang="en" sz="2300">
                          <a:solidFill>
                            <a:srgbClr val="F1592A"/>
                          </a:solidFill>
                          <a:latin typeface="Avenir"/>
                          <a:ea typeface="Avenir"/>
                          <a:cs typeface="Avenir"/>
                          <a:sym typeface="Avenir"/>
                        </a:rPr>
                        <a:t>2.9</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Drop a course</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1</a:t>
                      </a:r>
                      <a:r>
                        <a:rPr lang="en" sz="2300">
                          <a:solidFill>
                            <a:srgbClr val="F1592A"/>
                          </a:solidFill>
                          <a:latin typeface="Avenir"/>
                          <a:ea typeface="Avenir"/>
                          <a:cs typeface="Avenir"/>
                          <a:sym typeface="Avenir"/>
                        </a:rPr>
                        <a:t>8.1</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rtl="0" algn="l">
                        <a:spcBef>
                          <a:spcPts val="0"/>
                        </a:spcBef>
                        <a:spcAft>
                          <a:spcPts val="0"/>
                        </a:spcAft>
                        <a:buClr>
                          <a:schemeClr val="dk1"/>
                        </a:buClr>
                        <a:buSzPts val="1100"/>
                        <a:buFont typeface="Arial"/>
                        <a:buNone/>
                      </a:pPr>
                      <a:r>
                        <a:rPr lang="en" sz="2300">
                          <a:solidFill>
                            <a:schemeClr val="dk1"/>
                          </a:solidFill>
                          <a:latin typeface="Avenir"/>
                          <a:ea typeface="Avenir"/>
                          <a:cs typeface="Avenir"/>
                          <a:sym typeface="Avenir"/>
                        </a:rPr>
                        <a:t>Withdraw from a course</a:t>
                      </a:r>
                      <a:endParaRPr sz="2300">
                        <a:latin typeface="Avenir"/>
                        <a:ea typeface="Avenir"/>
                        <a:cs typeface="Avenir"/>
                        <a:sym typeface="Aveni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None/>
                      </a:pPr>
                      <a:r>
                        <a:rPr lang="en" sz="2300">
                          <a:solidFill>
                            <a:srgbClr val="F1592A"/>
                          </a:solidFill>
                          <a:latin typeface="Avenir"/>
                          <a:ea typeface="Avenir"/>
                          <a:cs typeface="Avenir"/>
                          <a:sym typeface="Avenir"/>
                        </a:rPr>
                        <a:t>17.2%</a:t>
                      </a:r>
                      <a:endParaRPr sz="2300" u="none" cap="none" strike="noStrike">
                        <a:solidFill>
                          <a:srgbClr val="F1592A"/>
                        </a:solidFill>
                        <a:latin typeface="Avenir"/>
                        <a:ea typeface="Avenir"/>
                        <a:cs typeface="Avenir"/>
                        <a:sym typeface="Aveni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None/>
                      </a:pPr>
                      <a:r>
                        <a:rPr lang="en" sz="2300">
                          <a:latin typeface="Avenir"/>
                          <a:ea typeface="Avenir"/>
                          <a:cs typeface="Avenir"/>
                          <a:sym typeface="Avenir"/>
                        </a:rPr>
                        <a:t>Fail a course</a:t>
                      </a:r>
                      <a:endParaRPr sz="2300" u="none" cap="none" strike="noStrike">
                        <a:solidFill>
                          <a:srgbClr val="000000"/>
                        </a:solidFill>
                        <a:latin typeface="Avenir"/>
                        <a:ea typeface="Avenir"/>
                        <a:cs typeface="Avenir"/>
                        <a:sym typeface="Aveni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7" name="Shape 627"/>
        <p:cNvGrpSpPr/>
        <p:nvPr/>
      </p:nvGrpSpPr>
      <p:grpSpPr>
        <a:xfrm>
          <a:off x="0" y="0"/>
          <a:ext cx="0" cy="0"/>
          <a:chOff x="0" y="0"/>
          <a:chExt cx="0" cy="0"/>
        </a:xfrm>
      </p:grpSpPr>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2" name="Shape 632"/>
        <p:cNvGrpSpPr/>
        <p:nvPr/>
      </p:nvGrpSpPr>
      <p:grpSpPr>
        <a:xfrm>
          <a:off x="0" y="0"/>
          <a:ext cx="0" cy="0"/>
          <a:chOff x="0" y="0"/>
          <a:chExt cx="0" cy="0"/>
        </a:xfrm>
      </p:grpSpPr>
      <p:sp>
        <p:nvSpPr>
          <p:cNvPr id="633" name="Google Shape;633;p122"/>
          <p:cNvSpPr/>
          <p:nvPr/>
        </p:nvSpPr>
        <p:spPr>
          <a:xfrm>
            <a:off x="625631" y="174123"/>
            <a:ext cx="7892700" cy="10233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3200"/>
              <a:buFont typeface="Avenir"/>
              <a:buNone/>
            </a:pPr>
            <a:r>
              <a:rPr b="0" i="0" lang="en" sz="3200" u="none" cap="none" strike="noStrike">
                <a:solidFill>
                  <a:srgbClr val="000000"/>
                </a:solidFill>
                <a:latin typeface="Avenir"/>
                <a:ea typeface="Avenir"/>
                <a:cs typeface="Avenir"/>
                <a:sym typeface="Avenir"/>
              </a:rPr>
              <a:t>In your academic career, has the cost of required textbooks caused you to:</a:t>
            </a:r>
            <a:endParaRPr/>
          </a:p>
        </p:txBody>
      </p:sp>
      <p:graphicFrame>
        <p:nvGraphicFramePr>
          <p:cNvPr id="634" name="Google Shape;634;p122"/>
          <p:cNvGraphicFramePr/>
          <p:nvPr/>
        </p:nvGraphicFramePr>
        <p:xfrm>
          <a:off x="1433803" y="1265406"/>
          <a:ext cx="3000000" cy="3000000"/>
        </p:xfrm>
        <a:graphic>
          <a:graphicData uri="http://schemas.openxmlformats.org/drawingml/2006/table">
            <a:tbl>
              <a:tblPr>
                <a:noFill/>
                <a:tableStyleId>{70162CC0-96A8-4ADA-B5A0-E3600E1669E6}</a:tableStyleId>
              </a:tblPr>
              <a:tblGrid>
                <a:gridCol w="1127975"/>
                <a:gridCol w="5148400"/>
              </a:tblGrid>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6</a:t>
                      </a:r>
                      <a:r>
                        <a:rPr lang="en" sz="2300">
                          <a:solidFill>
                            <a:srgbClr val="F1592A"/>
                          </a:solidFill>
                          <a:latin typeface="Avenir"/>
                          <a:ea typeface="Avenir"/>
                          <a:cs typeface="Avenir"/>
                          <a:sym typeface="Avenir"/>
                        </a:rPr>
                        <a:t>4.2</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Not purchase the required textbook</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4</a:t>
                      </a:r>
                      <a:r>
                        <a:rPr lang="en" sz="2300">
                          <a:solidFill>
                            <a:srgbClr val="F1592A"/>
                          </a:solidFill>
                          <a:latin typeface="Avenir"/>
                          <a:ea typeface="Avenir"/>
                          <a:cs typeface="Avenir"/>
                          <a:sym typeface="Avenir"/>
                        </a:rPr>
                        <a:t>2.8</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Take fewer courses</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4</a:t>
                      </a:r>
                      <a:r>
                        <a:rPr lang="en" sz="2300">
                          <a:solidFill>
                            <a:srgbClr val="F1592A"/>
                          </a:solidFill>
                          <a:latin typeface="Avenir"/>
                          <a:ea typeface="Avenir"/>
                          <a:cs typeface="Avenir"/>
                          <a:sym typeface="Avenir"/>
                        </a:rPr>
                        <a:t>0.5</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Not register for a specific course</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3</a:t>
                      </a:r>
                      <a:r>
                        <a:rPr lang="en" sz="2300">
                          <a:solidFill>
                            <a:srgbClr val="F1592A"/>
                          </a:solidFill>
                          <a:latin typeface="Avenir"/>
                          <a:ea typeface="Avenir"/>
                          <a:cs typeface="Avenir"/>
                          <a:sym typeface="Avenir"/>
                        </a:rPr>
                        <a:t>5.6</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Earn a poor grade</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2</a:t>
                      </a:r>
                      <a:r>
                        <a:rPr lang="en" sz="2300">
                          <a:solidFill>
                            <a:srgbClr val="F1592A"/>
                          </a:solidFill>
                          <a:latin typeface="Avenir"/>
                          <a:ea typeface="Avenir"/>
                          <a:cs typeface="Avenir"/>
                          <a:sym typeface="Avenir"/>
                        </a:rPr>
                        <a:t>2.9</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Clr>
                          <a:srgbClr val="000000"/>
                        </a:buClr>
                        <a:buSzPts val="2300"/>
                        <a:buFont typeface="Avenir"/>
                        <a:buNone/>
                      </a:pPr>
                      <a:r>
                        <a:rPr lang="en" sz="2300" u="none" cap="none" strike="noStrike">
                          <a:solidFill>
                            <a:srgbClr val="000000"/>
                          </a:solidFill>
                          <a:latin typeface="Avenir"/>
                          <a:ea typeface="Avenir"/>
                          <a:cs typeface="Avenir"/>
                          <a:sym typeface="Avenir"/>
                        </a:rPr>
                        <a:t>Drop a course</a:t>
                      </a: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Clr>
                          <a:srgbClr val="F1592A"/>
                        </a:buClr>
                        <a:buSzPts val="2300"/>
                        <a:buFont typeface="Avenir"/>
                        <a:buNone/>
                      </a:pPr>
                      <a:r>
                        <a:rPr lang="en" sz="2300" u="none" cap="none" strike="noStrike">
                          <a:solidFill>
                            <a:srgbClr val="F1592A"/>
                          </a:solidFill>
                          <a:latin typeface="Avenir"/>
                          <a:ea typeface="Avenir"/>
                          <a:cs typeface="Avenir"/>
                          <a:sym typeface="Avenir"/>
                        </a:rPr>
                        <a:t>1</a:t>
                      </a:r>
                      <a:r>
                        <a:rPr lang="en" sz="2300">
                          <a:solidFill>
                            <a:srgbClr val="F1592A"/>
                          </a:solidFill>
                          <a:latin typeface="Avenir"/>
                          <a:ea typeface="Avenir"/>
                          <a:cs typeface="Avenir"/>
                          <a:sym typeface="Avenir"/>
                        </a:rPr>
                        <a:t>8.1</a:t>
                      </a:r>
                      <a:r>
                        <a:rPr lang="en" sz="2300" u="none" cap="none" strike="noStrike">
                          <a:solidFill>
                            <a:srgbClr val="F1592A"/>
                          </a:solidFill>
                          <a:latin typeface="Avenir"/>
                          <a:ea typeface="Avenir"/>
                          <a:cs typeface="Avenir"/>
                          <a:sym typeface="Avenir"/>
                        </a:rPr>
                        <a: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381000" lvl="0" marL="0" rtl="0" algn="l">
                        <a:spcBef>
                          <a:spcPts val="0"/>
                        </a:spcBef>
                        <a:spcAft>
                          <a:spcPts val="0"/>
                        </a:spcAft>
                        <a:buClr>
                          <a:schemeClr val="dk1"/>
                        </a:buClr>
                        <a:buSzPts val="1100"/>
                        <a:buFont typeface="Arial"/>
                        <a:buNone/>
                      </a:pPr>
                      <a:r>
                        <a:rPr lang="en" sz="2300">
                          <a:solidFill>
                            <a:schemeClr val="dk1"/>
                          </a:solidFill>
                          <a:latin typeface="Avenir"/>
                          <a:ea typeface="Avenir"/>
                          <a:cs typeface="Avenir"/>
                          <a:sym typeface="Avenir"/>
                        </a:rPr>
                        <a:t>Withdraw from a course</a:t>
                      </a:r>
                      <a:endParaRPr sz="2300">
                        <a:latin typeface="Avenir"/>
                        <a:ea typeface="Avenir"/>
                        <a:cs typeface="Avenir"/>
                        <a:sym typeface="Aveni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516825">
                <a:tc>
                  <a:txBody>
                    <a:bodyPr/>
                    <a:lstStyle/>
                    <a:p>
                      <a:pPr indent="0" lvl="0" marL="0" marR="0" rtl="0" algn="ctr">
                        <a:lnSpc>
                          <a:spcPct val="100000"/>
                        </a:lnSpc>
                        <a:spcBef>
                          <a:spcPts val="0"/>
                        </a:spcBef>
                        <a:spcAft>
                          <a:spcPts val="0"/>
                        </a:spcAft>
                        <a:buNone/>
                      </a:pPr>
                      <a:r>
                        <a:rPr lang="en" sz="2300">
                          <a:solidFill>
                            <a:srgbClr val="F1592A"/>
                          </a:solidFill>
                          <a:latin typeface="Avenir"/>
                          <a:ea typeface="Avenir"/>
                          <a:cs typeface="Avenir"/>
                          <a:sym typeface="Avenir"/>
                        </a:rPr>
                        <a:t>17.2%</a:t>
                      </a:r>
                      <a:endParaRPr sz="2300" u="none" cap="none" strike="noStrike">
                        <a:solidFill>
                          <a:srgbClr val="F1592A"/>
                        </a:solidFill>
                        <a:latin typeface="Avenir"/>
                        <a:ea typeface="Avenir"/>
                        <a:cs typeface="Avenir"/>
                        <a:sym typeface="Aveni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381000" lvl="0" marL="0" marR="0" rtl="0" algn="l">
                        <a:lnSpc>
                          <a:spcPct val="100000"/>
                        </a:lnSpc>
                        <a:spcBef>
                          <a:spcPts val="0"/>
                        </a:spcBef>
                        <a:spcAft>
                          <a:spcPts val="0"/>
                        </a:spcAft>
                        <a:buNone/>
                      </a:pPr>
                      <a:r>
                        <a:rPr lang="en" sz="2300">
                          <a:latin typeface="Avenir"/>
                          <a:ea typeface="Avenir"/>
                          <a:cs typeface="Avenir"/>
                          <a:sym typeface="Avenir"/>
                        </a:rPr>
                        <a:t>Fail a course</a:t>
                      </a:r>
                      <a:endParaRPr sz="2300" u="none" cap="none" strike="noStrike">
                        <a:solidFill>
                          <a:srgbClr val="000000"/>
                        </a:solidFill>
                        <a:latin typeface="Avenir"/>
                        <a:ea typeface="Avenir"/>
                        <a:cs typeface="Avenir"/>
                        <a:sym typeface="Avenir"/>
                      </a:endParaRPr>
                    </a:p>
                  </a:txBody>
                  <a:tcPr marT="19050" marB="19050" marR="19050" marL="19050" anchor="ctr">
                    <a:lnL cap="flat" cmpd="sng" w="9525">
                      <a:solidFill>
                        <a:schemeClr val="dk1"/>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8" name="Shape 638"/>
        <p:cNvGrpSpPr/>
        <p:nvPr/>
      </p:nvGrpSpPr>
      <p:grpSpPr>
        <a:xfrm>
          <a:off x="0" y="0"/>
          <a:ext cx="0" cy="0"/>
          <a:chOff x="0" y="0"/>
          <a:chExt cx="0" cy="0"/>
        </a:xfrm>
      </p:grpSpPr>
      <p:cxnSp>
        <p:nvCxnSpPr>
          <p:cNvPr id="639" name="Google Shape;639;p123"/>
          <p:cNvCxnSpPr/>
          <p:nvPr/>
        </p:nvCxnSpPr>
        <p:spPr>
          <a:xfrm>
            <a:off x="4572000" y="-3750"/>
            <a:ext cx="0" cy="5151000"/>
          </a:xfrm>
          <a:prstGeom prst="straightConnector1">
            <a:avLst/>
          </a:prstGeom>
          <a:noFill/>
          <a:ln cap="flat" cmpd="sng" w="9525">
            <a:solidFill>
              <a:schemeClr val="dk2"/>
            </a:solidFill>
            <a:prstDash val="dash"/>
            <a:round/>
            <a:headEnd len="med" w="med" type="none"/>
            <a:tailEnd len="med" w="med" type="none"/>
          </a:ln>
        </p:spPr>
      </p:cxnSp>
      <p:cxnSp>
        <p:nvCxnSpPr>
          <p:cNvPr id="640" name="Google Shape;640;p123"/>
          <p:cNvCxnSpPr>
            <a:stCxn id="641" idx="3"/>
          </p:cNvCxnSpPr>
          <p:nvPr/>
        </p:nvCxnSpPr>
        <p:spPr>
          <a:xfrm>
            <a:off x="2768300" y="1668125"/>
            <a:ext cx="1009500" cy="0"/>
          </a:xfrm>
          <a:prstGeom prst="straightConnector1">
            <a:avLst/>
          </a:prstGeom>
          <a:noFill/>
          <a:ln cap="flat" cmpd="sng" w="38100">
            <a:solidFill>
              <a:srgbClr val="000000"/>
            </a:solidFill>
            <a:prstDash val="solid"/>
            <a:round/>
            <a:headEnd len="med" w="med" type="none"/>
            <a:tailEnd len="med" w="med" type="triangle"/>
          </a:ln>
        </p:spPr>
      </p:cxnSp>
      <p:pic>
        <p:nvPicPr>
          <p:cNvPr id="642" name="Google Shape;642;p123"/>
          <p:cNvPicPr preferRelativeResize="0"/>
          <p:nvPr/>
        </p:nvPicPr>
        <p:blipFill>
          <a:blip r:embed="rId3">
            <a:alphaModFix/>
          </a:blip>
          <a:stretch>
            <a:fillRect/>
          </a:stretch>
        </p:blipFill>
        <p:spPr>
          <a:xfrm>
            <a:off x="3728975" y="1363325"/>
            <a:ext cx="609600" cy="609600"/>
          </a:xfrm>
          <a:prstGeom prst="rect">
            <a:avLst/>
          </a:prstGeom>
          <a:noFill/>
          <a:ln>
            <a:noFill/>
          </a:ln>
        </p:spPr>
      </p:pic>
      <p:grpSp>
        <p:nvGrpSpPr>
          <p:cNvPr id="643" name="Google Shape;643;p123"/>
          <p:cNvGrpSpPr/>
          <p:nvPr/>
        </p:nvGrpSpPr>
        <p:grpSpPr>
          <a:xfrm>
            <a:off x="1800225" y="1972925"/>
            <a:ext cx="1326550" cy="1248050"/>
            <a:chOff x="1301000" y="1921250"/>
            <a:chExt cx="1326550" cy="1248050"/>
          </a:xfrm>
        </p:grpSpPr>
        <p:cxnSp>
          <p:nvCxnSpPr>
            <p:cNvPr id="644" name="Google Shape;644;p123"/>
            <p:cNvCxnSpPr/>
            <p:nvPr/>
          </p:nvCxnSpPr>
          <p:spPr>
            <a:xfrm flipH="1" rot="10800000">
              <a:off x="1301000" y="2458300"/>
              <a:ext cx="400800" cy="711000"/>
            </a:xfrm>
            <a:prstGeom prst="straightConnector1">
              <a:avLst/>
            </a:prstGeom>
            <a:noFill/>
            <a:ln cap="flat" cmpd="sng" w="28575">
              <a:solidFill>
                <a:srgbClr val="000000"/>
              </a:solidFill>
              <a:prstDash val="dash"/>
              <a:round/>
              <a:headEnd len="med" w="med" type="none"/>
              <a:tailEnd len="med" w="med" type="triangle"/>
            </a:ln>
          </p:spPr>
        </p:cxnSp>
        <p:cxnSp>
          <p:nvCxnSpPr>
            <p:cNvPr id="645" name="Google Shape;645;p123"/>
            <p:cNvCxnSpPr/>
            <p:nvPr/>
          </p:nvCxnSpPr>
          <p:spPr>
            <a:xfrm flipH="1" rot="10800000">
              <a:off x="1512775" y="2609500"/>
              <a:ext cx="242100" cy="559800"/>
            </a:xfrm>
            <a:prstGeom prst="straightConnector1">
              <a:avLst/>
            </a:prstGeom>
            <a:noFill/>
            <a:ln cap="flat" cmpd="sng" w="28575">
              <a:solidFill>
                <a:srgbClr val="000000"/>
              </a:solidFill>
              <a:prstDash val="dash"/>
              <a:round/>
              <a:headEnd len="med" w="med" type="none"/>
              <a:tailEnd len="med" w="med" type="triangle"/>
            </a:ln>
          </p:spPr>
        </p:cxnSp>
        <p:cxnSp>
          <p:nvCxnSpPr>
            <p:cNvPr id="646" name="Google Shape;646;p123"/>
            <p:cNvCxnSpPr/>
            <p:nvPr/>
          </p:nvCxnSpPr>
          <p:spPr>
            <a:xfrm flipH="1" rot="10800000">
              <a:off x="1719775" y="2624800"/>
              <a:ext cx="141000" cy="544500"/>
            </a:xfrm>
            <a:prstGeom prst="straightConnector1">
              <a:avLst/>
            </a:prstGeom>
            <a:noFill/>
            <a:ln cap="flat" cmpd="sng" w="28575">
              <a:solidFill>
                <a:srgbClr val="000000"/>
              </a:solidFill>
              <a:prstDash val="dash"/>
              <a:round/>
              <a:headEnd len="med" w="med" type="none"/>
              <a:tailEnd len="med" w="med" type="triangle"/>
            </a:ln>
          </p:spPr>
        </p:cxnSp>
        <p:cxnSp>
          <p:nvCxnSpPr>
            <p:cNvPr id="647" name="Google Shape;647;p123"/>
            <p:cNvCxnSpPr/>
            <p:nvPr/>
          </p:nvCxnSpPr>
          <p:spPr>
            <a:xfrm rot="10800000">
              <a:off x="2226750" y="2458300"/>
              <a:ext cx="400800" cy="711000"/>
            </a:xfrm>
            <a:prstGeom prst="straightConnector1">
              <a:avLst/>
            </a:prstGeom>
            <a:noFill/>
            <a:ln cap="flat" cmpd="sng" w="28575">
              <a:solidFill>
                <a:srgbClr val="000000"/>
              </a:solidFill>
              <a:prstDash val="dash"/>
              <a:round/>
              <a:headEnd len="med" w="med" type="none"/>
              <a:tailEnd len="med" w="med" type="triangle"/>
            </a:ln>
          </p:spPr>
        </p:cxnSp>
        <p:cxnSp>
          <p:nvCxnSpPr>
            <p:cNvPr id="648" name="Google Shape;648;p123"/>
            <p:cNvCxnSpPr/>
            <p:nvPr/>
          </p:nvCxnSpPr>
          <p:spPr>
            <a:xfrm rot="10800000">
              <a:off x="2173675" y="2609500"/>
              <a:ext cx="242100" cy="559800"/>
            </a:xfrm>
            <a:prstGeom prst="straightConnector1">
              <a:avLst/>
            </a:prstGeom>
            <a:noFill/>
            <a:ln cap="flat" cmpd="sng" w="28575">
              <a:solidFill>
                <a:srgbClr val="000000"/>
              </a:solidFill>
              <a:prstDash val="dash"/>
              <a:round/>
              <a:headEnd len="med" w="med" type="none"/>
              <a:tailEnd len="med" w="med" type="triangle"/>
            </a:ln>
          </p:spPr>
        </p:cxnSp>
        <p:cxnSp>
          <p:nvCxnSpPr>
            <p:cNvPr id="649" name="Google Shape;649;p123"/>
            <p:cNvCxnSpPr/>
            <p:nvPr/>
          </p:nvCxnSpPr>
          <p:spPr>
            <a:xfrm rot="10800000">
              <a:off x="2067775" y="2624800"/>
              <a:ext cx="141000" cy="544500"/>
            </a:xfrm>
            <a:prstGeom prst="straightConnector1">
              <a:avLst/>
            </a:prstGeom>
            <a:noFill/>
            <a:ln cap="flat" cmpd="sng" w="28575">
              <a:solidFill>
                <a:srgbClr val="000000"/>
              </a:solidFill>
              <a:prstDash val="dash"/>
              <a:round/>
              <a:headEnd len="med" w="med" type="none"/>
              <a:tailEnd len="med" w="med" type="triangle"/>
            </a:ln>
          </p:spPr>
        </p:cxnSp>
        <p:cxnSp>
          <p:nvCxnSpPr>
            <p:cNvPr id="650" name="Google Shape;650;p123"/>
            <p:cNvCxnSpPr/>
            <p:nvPr/>
          </p:nvCxnSpPr>
          <p:spPr>
            <a:xfrm flipH="1" rot="10800000">
              <a:off x="1962950" y="2654800"/>
              <a:ext cx="11400" cy="514500"/>
            </a:xfrm>
            <a:prstGeom prst="straightConnector1">
              <a:avLst/>
            </a:prstGeom>
            <a:noFill/>
            <a:ln cap="flat" cmpd="sng" w="28575">
              <a:solidFill>
                <a:srgbClr val="000000"/>
              </a:solidFill>
              <a:prstDash val="dash"/>
              <a:round/>
              <a:headEnd len="med" w="med" type="none"/>
              <a:tailEnd len="med" w="med" type="triangle"/>
            </a:ln>
          </p:spPr>
        </p:cxnSp>
        <p:sp>
          <p:nvSpPr>
            <p:cNvPr id="651" name="Google Shape;651;p123"/>
            <p:cNvSpPr txBox="1"/>
            <p:nvPr/>
          </p:nvSpPr>
          <p:spPr>
            <a:xfrm>
              <a:off x="1820575" y="2192600"/>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venir"/>
                  <a:ea typeface="Avenir"/>
                  <a:cs typeface="Avenir"/>
                  <a:sym typeface="Avenir"/>
                </a:rPr>
                <a:t>$</a:t>
              </a:r>
              <a:endParaRPr b="1" sz="1800">
                <a:latin typeface="Avenir"/>
                <a:ea typeface="Avenir"/>
                <a:cs typeface="Avenir"/>
                <a:sym typeface="Avenir"/>
              </a:endParaRPr>
            </a:p>
          </p:txBody>
        </p:sp>
        <p:cxnSp>
          <p:nvCxnSpPr>
            <p:cNvPr id="652" name="Google Shape;652;p123"/>
            <p:cNvCxnSpPr>
              <a:endCxn id="641" idx="2"/>
            </p:cNvCxnSpPr>
            <p:nvPr/>
          </p:nvCxnSpPr>
          <p:spPr>
            <a:xfrm flipH="1" rot="10800000">
              <a:off x="1963075" y="1921250"/>
              <a:ext cx="1200" cy="324000"/>
            </a:xfrm>
            <a:prstGeom prst="straightConnector1">
              <a:avLst/>
            </a:prstGeom>
            <a:noFill/>
            <a:ln cap="flat" cmpd="sng" w="28575">
              <a:solidFill>
                <a:srgbClr val="000000"/>
              </a:solidFill>
              <a:prstDash val="solid"/>
              <a:round/>
              <a:headEnd len="med" w="med" type="none"/>
              <a:tailEnd len="med" w="med" type="triangle"/>
            </a:ln>
          </p:spPr>
        </p:cxnSp>
      </p:grpSp>
      <p:grpSp>
        <p:nvGrpSpPr>
          <p:cNvPr id="653" name="Google Shape;653;p123"/>
          <p:cNvGrpSpPr/>
          <p:nvPr/>
        </p:nvGrpSpPr>
        <p:grpSpPr>
          <a:xfrm>
            <a:off x="364175" y="1027425"/>
            <a:ext cx="3364800" cy="2628350"/>
            <a:chOff x="364175" y="1027425"/>
            <a:chExt cx="3364800" cy="2628350"/>
          </a:xfrm>
        </p:grpSpPr>
        <p:cxnSp>
          <p:nvCxnSpPr>
            <p:cNvPr id="654" name="Google Shape;654;p123"/>
            <p:cNvCxnSpPr/>
            <p:nvPr/>
          </p:nvCxnSpPr>
          <p:spPr>
            <a:xfrm>
              <a:off x="973775" y="3290175"/>
              <a:ext cx="2755200" cy="0"/>
            </a:xfrm>
            <a:prstGeom prst="straightConnector1">
              <a:avLst/>
            </a:prstGeom>
            <a:noFill/>
            <a:ln cap="flat" cmpd="sng" w="38100">
              <a:solidFill>
                <a:srgbClr val="000000"/>
              </a:solidFill>
              <a:prstDash val="solid"/>
              <a:round/>
              <a:headEnd len="med" w="med" type="none"/>
              <a:tailEnd len="med" w="med" type="triangle"/>
            </a:ln>
          </p:spPr>
        </p:cxnSp>
        <p:grpSp>
          <p:nvGrpSpPr>
            <p:cNvPr id="655" name="Google Shape;655;p123"/>
            <p:cNvGrpSpPr/>
            <p:nvPr/>
          </p:nvGrpSpPr>
          <p:grpSpPr>
            <a:xfrm>
              <a:off x="364175" y="1027425"/>
              <a:ext cx="2568225" cy="2628350"/>
              <a:chOff x="364175" y="1027425"/>
              <a:chExt cx="2568225" cy="2628350"/>
            </a:xfrm>
          </p:grpSpPr>
          <p:pic>
            <p:nvPicPr>
              <p:cNvPr id="656" name="Google Shape;656;p123"/>
              <p:cNvPicPr preferRelativeResize="0"/>
              <p:nvPr/>
            </p:nvPicPr>
            <p:blipFill>
              <a:blip r:embed="rId4">
                <a:alphaModFix/>
              </a:blip>
              <a:stretch>
                <a:fillRect/>
              </a:stretch>
            </p:blipFill>
            <p:spPr>
              <a:xfrm>
                <a:off x="364175" y="3046175"/>
                <a:ext cx="609600" cy="609600"/>
              </a:xfrm>
              <a:prstGeom prst="rect">
                <a:avLst/>
              </a:prstGeom>
              <a:noFill/>
              <a:ln>
                <a:noFill/>
              </a:ln>
            </p:spPr>
          </p:pic>
          <p:cxnSp>
            <p:nvCxnSpPr>
              <p:cNvPr id="657" name="Google Shape;657;p123"/>
              <p:cNvCxnSpPr/>
              <p:nvPr/>
            </p:nvCxnSpPr>
            <p:spPr>
              <a:xfrm flipH="1">
                <a:off x="850200" y="1972925"/>
                <a:ext cx="1313100" cy="1047300"/>
              </a:xfrm>
              <a:prstGeom prst="straightConnector1">
                <a:avLst/>
              </a:prstGeom>
              <a:noFill/>
              <a:ln cap="flat" cmpd="sng" w="38100">
                <a:solidFill>
                  <a:srgbClr val="000000"/>
                </a:solidFill>
                <a:prstDash val="solid"/>
                <a:round/>
                <a:headEnd len="med" w="med" type="none"/>
                <a:tailEnd len="med" w="med" type="triangle"/>
              </a:ln>
            </p:spPr>
          </p:cxnSp>
          <p:grpSp>
            <p:nvGrpSpPr>
              <p:cNvPr id="658" name="Google Shape;658;p123"/>
              <p:cNvGrpSpPr/>
              <p:nvPr/>
            </p:nvGrpSpPr>
            <p:grpSpPr>
              <a:xfrm>
                <a:off x="1994600" y="1027425"/>
                <a:ext cx="937800" cy="945500"/>
                <a:chOff x="1994600" y="1027425"/>
                <a:chExt cx="937800" cy="945500"/>
              </a:xfrm>
            </p:grpSpPr>
            <p:pic>
              <p:nvPicPr>
                <p:cNvPr id="641" name="Google Shape;641;p123"/>
                <p:cNvPicPr preferRelativeResize="0"/>
                <p:nvPr/>
              </p:nvPicPr>
              <p:blipFill>
                <a:blip r:embed="rId5">
                  <a:alphaModFix/>
                </a:blip>
                <a:stretch>
                  <a:fillRect/>
                </a:stretch>
              </p:blipFill>
              <p:spPr>
                <a:xfrm>
                  <a:off x="2158700" y="1363325"/>
                  <a:ext cx="609600" cy="609600"/>
                </a:xfrm>
                <a:prstGeom prst="rect">
                  <a:avLst/>
                </a:prstGeom>
                <a:noFill/>
                <a:ln>
                  <a:noFill/>
                </a:ln>
              </p:spPr>
            </p:pic>
            <p:sp>
              <p:nvSpPr>
                <p:cNvPr id="659" name="Google Shape;659;p123"/>
                <p:cNvSpPr txBox="1"/>
                <p:nvPr/>
              </p:nvSpPr>
              <p:spPr>
                <a:xfrm>
                  <a:off x="1994600"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Publisher</a:t>
                  </a:r>
                  <a:endParaRPr b="1">
                    <a:latin typeface="Avenir"/>
                    <a:ea typeface="Avenir"/>
                    <a:cs typeface="Avenir"/>
                    <a:sym typeface="Avenir"/>
                  </a:endParaRPr>
                </a:p>
              </p:txBody>
            </p:sp>
          </p:grpSp>
        </p:grpSp>
      </p:grpSp>
      <p:sp>
        <p:nvSpPr>
          <p:cNvPr id="660" name="Google Shape;660;p123"/>
          <p:cNvSpPr txBox="1"/>
          <p:nvPr/>
        </p:nvSpPr>
        <p:spPr>
          <a:xfrm>
            <a:off x="200075" y="36078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Textbook</a:t>
            </a:r>
            <a:endParaRPr b="1">
              <a:latin typeface="Avenir"/>
              <a:ea typeface="Avenir"/>
              <a:cs typeface="Avenir"/>
              <a:sym typeface="Avenir"/>
            </a:endParaRPr>
          </a:p>
        </p:txBody>
      </p:sp>
      <p:sp>
        <p:nvSpPr>
          <p:cNvPr id="661" name="Google Shape;661;p123"/>
          <p:cNvSpPr txBox="1"/>
          <p:nvPr/>
        </p:nvSpPr>
        <p:spPr>
          <a:xfrm>
            <a:off x="3047175" y="1305125"/>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venir"/>
                <a:ea typeface="Avenir"/>
                <a:cs typeface="Avenir"/>
                <a:sym typeface="Avenir"/>
              </a:rPr>
              <a:t>$</a:t>
            </a:r>
            <a:endParaRPr b="1">
              <a:latin typeface="Avenir"/>
              <a:ea typeface="Avenir"/>
              <a:cs typeface="Avenir"/>
              <a:sym typeface="Avenir"/>
            </a:endParaRPr>
          </a:p>
        </p:txBody>
      </p:sp>
      <p:sp>
        <p:nvSpPr>
          <p:cNvPr id="662" name="Google Shape;662;p123"/>
          <p:cNvSpPr txBox="1"/>
          <p:nvPr/>
        </p:nvSpPr>
        <p:spPr>
          <a:xfrm>
            <a:off x="1994600" y="32901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Students</a:t>
            </a:r>
            <a:endParaRPr b="1">
              <a:latin typeface="Avenir"/>
              <a:ea typeface="Avenir"/>
              <a:cs typeface="Avenir"/>
              <a:sym typeface="Avenir"/>
            </a:endParaRPr>
          </a:p>
        </p:txBody>
      </p:sp>
      <p:sp>
        <p:nvSpPr>
          <p:cNvPr id="663" name="Google Shape;663;p123"/>
          <p:cNvSpPr txBox="1"/>
          <p:nvPr/>
        </p:nvSpPr>
        <p:spPr>
          <a:xfrm>
            <a:off x="3564875"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Author</a:t>
            </a:r>
            <a:endParaRPr b="1">
              <a:latin typeface="Avenir"/>
              <a:ea typeface="Avenir"/>
              <a:cs typeface="Avenir"/>
              <a:sym typeface="Avenir"/>
            </a:endParaRPr>
          </a:p>
        </p:txBody>
      </p:sp>
      <p:pic>
        <p:nvPicPr>
          <p:cNvPr id="664" name="Google Shape;664;p123"/>
          <p:cNvPicPr preferRelativeResize="0"/>
          <p:nvPr/>
        </p:nvPicPr>
        <p:blipFill>
          <a:blip r:embed="rId6">
            <a:alphaModFix/>
          </a:blip>
          <a:stretch>
            <a:fillRect/>
          </a:stretch>
        </p:blipFill>
        <p:spPr>
          <a:xfrm>
            <a:off x="6733750" y="1363325"/>
            <a:ext cx="609600" cy="609600"/>
          </a:xfrm>
          <a:prstGeom prst="rect">
            <a:avLst/>
          </a:prstGeom>
          <a:noFill/>
          <a:ln>
            <a:noFill/>
          </a:ln>
        </p:spPr>
      </p:pic>
      <p:pic>
        <p:nvPicPr>
          <p:cNvPr id="665" name="Google Shape;665;p123"/>
          <p:cNvPicPr preferRelativeResize="0"/>
          <p:nvPr/>
        </p:nvPicPr>
        <p:blipFill>
          <a:blip r:embed="rId4">
            <a:alphaModFix/>
          </a:blip>
          <a:stretch>
            <a:fillRect/>
          </a:stretch>
        </p:blipFill>
        <p:spPr>
          <a:xfrm>
            <a:off x="4939225" y="3046175"/>
            <a:ext cx="609600" cy="609600"/>
          </a:xfrm>
          <a:prstGeom prst="rect">
            <a:avLst/>
          </a:prstGeom>
          <a:noFill/>
          <a:ln>
            <a:noFill/>
          </a:ln>
        </p:spPr>
      </p:pic>
      <p:cxnSp>
        <p:nvCxnSpPr>
          <p:cNvPr id="666" name="Google Shape;666;p123"/>
          <p:cNvCxnSpPr/>
          <p:nvPr/>
        </p:nvCxnSpPr>
        <p:spPr>
          <a:xfrm flipH="1">
            <a:off x="5425250" y="1972925"/>
            <a:ext cx="1313100" cy="1047300"/>
          </a:xfrm>
          <a:prstGeom prst="straightConnector1">
            <a:avLst/>
          </a:prstGeom>
          <a:noFill/>
          <a:ln cap="flat" cmpd="sng" w="38100">
            <a:solidFill>
              <a:srgbClr val="000000"/>
            </a:solidFill>
            <a:prstDash val="solid"/>
            <a:round/>
            <a:headEnd len="med" w="med" type="none"/>
            <a:tailEnd len="med" w="med" type="triangle"/>
          </a:ln>
        </p:spPr>
      </p:cxnSp>
      <p:pic>
        <p:nvPicPr>
          <p:cNvPr id="667" name="Google Shape;667;p123"/>
          <p:cNvPicPr preferRelativeResize="0"/>
          <p:nvPr/>
        </p:nvPicPr>
        <p:blipFill>
          <a:blip r:embed="rId3">
            <a:alphaModFix/>
          </a:blip>
          <a:stretch>
            <a:fillRect/>
          </a:stretch>
        </p:blipFill>
        <p:spPr>
          <a:xfrm>
            <a:off x="8304025" y="1363325"/>
            <a:ext cx="609600" cy="609600"/>
          </a:xfrm>
          <a:prstGeom prst="rect">
            <a:avLst/>
          </a:prstGeom>
          <a:noFill/>
          <a:ln>
            <a:noFill/>
          </a:ln>
        </p:spPr>
      </p:pic>
      <p:cxnSp>
        <p:nvCxnSpPr>
          <p:cNvPr id="668" name="Google Shape;668;p123"/>
          <p:cNvCxnSpPr/>
          <p:nvPr/>
        </p:nvCxnSpPr>
        <p:spPr>
          <a:xfrm>
            <a:off x="5548825" y="3290175"/>
            <a:ext cx="2755200" cy="0"/>
          </a:xfrm>
          <a:prstGeom prst="straightConnector1">
            <a:avLst/>
          </a:prstGeom>
          <a:noFill/>
          <a:ln cap="flat" cmpd="sng" w="38100">
            <a:solidFill>
              <a:srgbClr val="000000"/>
            </a:solidFill>
            <a:prstDash val="solid"/>
            <a:round/>
            <a:headEnd len="med" w="med" type="none"/>
            <a:tailEnd len="med" w="med" type="triangle"/>
          </a:ln>
        </p:spPr>
      </p:cxnSp>
      <p:sp>
        <p:nvSpPr>
          <p:cNvPr id="669" name="Google Shape;669;p123"/>
          <p:cNvSpPr txBox="1"/>
          <p:nvPr/>
        </p:nvSpPr>
        <p:spPr>
          <a:xfrm>
            <a:off x="6495100" y="796925"/>
            <a:ext cx="10869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College / University</a:t>
            </a:r>
            <a:endParaRPr b="1">
              <a:latin typeface="Avenir"/>
              <a:ea typeface="Avenir"/>
              <a:cs typeface="Avenir"/>
              <a:sym typeface="Avenir"/>
            </a:endParaRPr>
          </a:p>
        </p:txBody>
      </p:sp>
      <p:sp>
        <p:nvSpPr>
          <p:cNvPr id="670" name="Google Shape;670;p123"/>
          <p:cNvSpPr txBox="1"/>
          <p:nvPr/>
        </p:nvSpPr>
        <p:spPr>
          <a:xfrm>
            <a:off x="4775125" y="36078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Textbook</a:t>
            </a:r>
            <a:endParaRPr b="1">
              <a:latin typeface="Avenir"/>
              <a:ea typeface="Avenir"/>
              <a:cs typeface="Avenir"/>
              <a:sym typeface="Avenir"/>
            </a:endParaRPr>
          </a:p>
        </p:txBody>
      </p:sp>
      <p:sp>
        <p:nvSpPr>
          <p:cNvPr id="671" name="Google Shape;671;p123"/>
          <p:cNvSpPr txBox="1"/>
          <p:nvPr/>
        </p:nvSpPr>
        <p:spPr>
          <a:xfrm>
            <a:off x="7622225" y="1305125"/>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venir"/>
                <a:ea typeface="Avenir"/>
                <a:cs typeface="Avenir"/>
                <a:sym typeface="Avenir"/>
              </a:rPr>
              <a:t>$</a:t>
            </a:r>
            <a:endParaRPr b="1">
              <a:latin typeface="Avenir"/>
              <a:ea typeface="Avenir"/>
              <a:cs typeface="Avenir"/>
              <a:sym typeface="Avenir"/>
            </a:endParaRPr>
          </a:p>
        </p:txBody>
      </p:sp>
      <p:sp>
        <p:nvSpPr>
          <p:cNvPr id="672" name="Google Shape;672;p123"/>
          <p:cNvSpPr txBox="1"/>
          <p:nvPr/>
        </p:nvSpPr>
        <p:spPr>
          <a:xfrm>
            <a:off x="6569650" y="32901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Students</a:t>
            </a:r>
            <a:endParaRPr b="1">
              <a:latin typeface="Avenir"/>
              <a:ea typeface="Avenir"/>
              <a:cs typeface="Avenir"/>
              <a:sym typeface="Avenir"/>
            </a:endParaRPr>
          </a:p>
        </p:txBody>
      </p:sp>
      <p:sp>
        <p:nvSpPr>
          <p:cNvPr id="673" name="Google Shape;673;p123"/>
          <p:cNvSpPr txBox="1"/>
          <p:nvPr/>
        </p:nvSpPr>
        <p:spPr>
          <a:xfrm>
            <a:off x="8139925"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Author</a:t>
            </a:r>
            <a:endParaRPr b="1">
              <a:latin typeface="Avenir"/>
              <a:ea typeface="Avenir"/>
              <a:cs typeface="Avenir"/>
              <a:sym typeface="Avenir"/>
            </a:endParaRPr>
          </a:p>
        </p:txBody>
      </p:sp>
      <p:cxnSp>
        <p:nvCxnSpPr>
          <p:cNvPr id="674" name="Google Shape;674;p123"/>
          <p:cNvCxnSpPr/>
          <p:nvPr/>
        </p:nvCxnSpPr>
        <p:spPr>
          <a:xfrm>
            <a:off x="7354375" y="1683925"/>
            <a:ext cx="1009500" cy="0"/>
          </a:xfrm>
          <a:prstGeom prst="straightConnector1">
            <a:avLst/>
          </a:prstGeom>
          <a:noFill/>
          <a:ln cap="flat" cmpd="sng" w="38100">
            <a:solidFill>
              <a:srgbClr val="000000"/>
            </a:solidFill>
            <a:prstDash val="solid"/>
            <a:round/>
            <a:headEnd len="med" w="med" type="none"/>
            <a:tailEnd len="med" w="med" type="triangle"/>
          </a:ln>
        </p:spPr>
      </p:cxnSp>
      <p:grpSp>
        <p:nvGrpSpPr>
          <p:cNvPr id="675" name="Google Shape;675;p123"/>
          <p:cNvGrpSpPr/>
          <p:nvPr/>
        </p:nvGrpSpPr>
        <p:grpSpPr>
          <a:xfrm>
            <a:off x="4681172" y="907925"/>
            <a:ext cx="2004203" cy="1520400"/>
            <a:chOff x="4681172" y="907925"/>
            <a:chExt cx="2004203" cy="1520400"/>
          </a:xfrm>
        </p:grpSpPr>
        <p:sp>
          <p:nvSpPr>
            <p:cNvPr id="676" name="Google Shape;676;p123"/>
            <p:cNvSpPr/>
            <p:nvPr/>
          </p:nvSpPr>
          <p:spPr>
            <a:xfrm>
              <a:off x="4681172" y="1266125"/>
              <a:ext cx="1326600" cy="804000"/>
            </a:xfrm>
            <a:prstGeom prst="homePlate">
              <a:avLst>
                <a:gd fmla="val 17766" name="adj"/>
              </a:avLst>
            </a:prstGeom>
            <a:noFill/>
            <a:ln cap="flat" cmpd="sng" w="9525">
              <a:solidFill>
                <a:srgbClr val="1F497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123"/>
            <p:cNvSpPr txBox="1"/>
            <p:nvPr/>
          </p:nvSpPr>
          <p:spPr>
            <a:xfrm>
              <a:off x="4731775" y="907925"/>
              <a:ext cx="1217700" cy="15204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
                  <a:latin typeface="Avenir"/>
                  <a:ea typeface="Avenir"/>
                  <a:cs typeface="Avenir"/>
                  <a:sym typeface="Avenir"/>
                </a:rPr>
                <a:t>Foundations</a:t>
              </a:r>
              <a:endParaRPr>
                <a:latin typeface="Avenir"/>
                <a:ea typeface="Avenir"/>
                <a:cs typeface="Avenir"/>
                <a:sym typeface="Avenir"/>
              </a:endParaRPr>
            </a:p>
            <a:p>
              <a:pPr indent="0" lvl="0" marL="0" rtl="0" algn="r">
                <a:spcBef>
                  <a:spcPts val="0"/>
                </a:spcBef>
                <a:spcAft>
                  <a:spcPts val="0"/>
                </a:spcAft>
                <a:buNone/>
              </a:pPr>
              <a:r>
                <a:rPr lang="en">
                  <a:latin typeface="Avenir"/>
                  <a:ea typeface="Avenir"/>
                  <a:cs typeface="Avenir"/>
                  <a:sym typeface="Avenir"/>
                </a:rPr>
                <a:t>Government</a:t>
              </a:r>
              <a:endParaRPr>
                <a:latin typeface="Avenir"/>
                <a:ea typeface="Avenir"/>
                <a:cs typeface="Avenir"/>
                <a:sym typeface="Avenir"/>
              </a:endParaRPr>
            </a:p>
            <a:p>
              <a:pPr indent="0" lvl="0" marL="0" rtl="0" algn="r">
                <a:spcBef>
                  <a:spcPts val="0"/>
                </a:spcBef>
                <a:spcAft>
                  <a:spcPts val="0"/>
                </a:spcAft>
                <a:buNone/>
              </a:pPr>
              <a:r>
                <a:rPr lang="en">
                  <a:latin typeface="Avenir"/>
                  <a:ea typeface="Avenir"/>
                  <a:cs typeface="Avenir"/>
                  <a:sym typeface="Avenir"/>
                </a:rPr>
                <a:t>Consortia</a:t>
              </a:r>
              <a:endParaRPr>
                <a:latin typeface="Avenir"/>
                <a:ea typeface="Avenir"/>
                <a:cs typeface="Avenir"/>
                <a:sym typeface="Avenir"/>
              </a:endParaRPr>
            </a:p>
          </p:txBody>
        </p:sp>
        <p:sp>
          <p:nvSpPr>
            <p:cNvPr id="678" name="Google Shape;678;p123"/>
            <p:cNvSpPr txBox="1"/>
            <p:nvPr/>
          </p:nvSpPr>
          <p:spPr>
            <a:xfrm>
              <a:off x="6095550" y="1339975"/>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venir"/>
                  <a:ea typeface="Avenir"/>
                  <a:cs typeface="Avenir"/>
                  <a:sym typeface="Avenir"/>
                </a:rPr>
                <a:t>$</a:t>
              </a:r>
              <a:endParaRPr b="1">
                <a:latin typeface="Avenir"/>
                <a:ea typeface="Avenir"/>
                <a:cs typeface="Avenir"/>
                <a:sym typeface="Avenir"/>
              </a:endParaRPr>
            </a:p>
          </p:txBody>
        </p:sp>
        <p:cxnSp>
          <p:nvCxnSpPr>
            <p:cNvPr id="679" name="Google Shape;679;p123"/>
            <p:cNvCxnSpPr/>
            <p:nvPr/>
          </p:nvCxnSpPr>
          <p:spPr>
            <a:xfrm>
              <a:off x="6025675" y="1676025"/>
              <a:ext cx="659700" cy="1500"/>
            </a:xfrm>
            <a:prstGeom prst="straightConnector1">
              <a:avLst/>
            </a:prstGeom>
            <a:noFill/>
            <a:ln cap="flat" cmpd="sng" w="38100">
              <a:solidFill>
                <a:srgbClr val="000000"/>
              </a:solidFill>
              <a:prstDash val="solid"/>
              <a:round/>
              <a:headEnd len="med" w="med" type="non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67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4" name="Shape 684"/>
        <p:cNvGrpSpPr/>
        <p:nvPr/>
      </p:nvGrpSpPr>
      <p:grpSpPr>
        <a:xfrm>
          <a:off x="0" y="0"/>
          <a:ext cx="0" cy="0"/>
          <a:chOff x="0" y="0"/>
          <a:chExt cx="0" cy="0"/>
        </a:xfrm>
      </p:grpSpPr>
      <p:grpSp>
        <p:nvGrpSpPr>
          <p:cNvPr id="685" name="Google Shape;685;p124"/>
          <p:cNvGrpSpPr/>
          <p:nvPr/>
        </p:nvGrpSpPr>
        <p:grpSpPr>
          <a:xfrm>
            <a:off x="385950" y="265269"/>
            <a:ext cx="8372100" cy="4612963"/>
            <a:chOff x="547462" y="707383"/>
            <a:chExt cx="22325600" cy="12301236"/>
          </a:xfrm>
        </p:grpSpPr>
        <p:pic>
          <p:nvPicPr>
            <p:cNvPr descr="Screen Shot 2015-12-03 at 10.25.56 PM.png" id="686" name="Google Shape;686;p124"/>
            <p:cNvPicPr preferRelativeResize="0"/>
            <p:nvPr/>
          </p:nvPicPr>
          <p:blipFill rotWithShape="1">
            <a:blip r:embed="rId3">
              <a:alphaModFix/>
            </a:blip>
            <a:srcRect b="0" l="0" r="0" t="0"/>
            <a:stretch/>
          </p:blipFill>
          <p:spPr>
            <a:xfrm>
              <a:off x="547462" y="707383"/>
              <a:ext cx="9500508" cy="12301236"/>
            </a:xfrm>
            <a:prstGeom prst="rect">
              <a:avLst/>
            </a:prstGeom>
            <a:noFill/>
            <a:ln>
              <a:noFill/>
            </a:ln>
            <a:effectLst>
              <a:outerShdw blurRad="688975" rotWithShape="0" algn="tl" dir="2700000" dist="38100">
                <a:srgbClr val="000000">
                  <a:alpha val="42750"/>
                </a:srgbClr>
              </a:outerShdw>
            </a:effectLst>
          </p:spPr>
        </p:pic>
        <p:pic>
          <p:nvPicPr>
            <p:cNvPr descr="Screen Shot 2015-12-03 at 10.32.58 PM.png" id="687" name="Google Shape;687;p124"/>
            <p:cNvPicPr preferRelativeResize="0"/>
            <p:nvPr/>
          </p:nvPicPr>
          <p:blipFill rotWithShape="1">
            <a:blip r:embed="rId4">
              <a:alphaModFix/>
            </a:blip>
            <a:srcRect b="0" l="0" r="0" t="0"/>
            <a:stretch/>
          </p:blipFill>
          <p:spPr>
            <a:xfrm>
              <a:off x="13376728" y="707383"/>
              <a:ext cx="9496333" cy="12301235"/>
            </a:xfrm>
            <a:prstGeom prst="rect">
              <a:avLst/>
            </a:prstGeom>
            <a:noFill/>
            <a:ln>
              <a:noFill/>
            </a:ln>
            <a:effectLst>
              <a:outerShdw blurRad="688975" rotWithShape="0" algn="tl" dir="2700000" dist="38100">
                <a:srgbClr val="000000">
                  <a:alpha val="42750"/>
                </a:srgbClr>
              </a:outerShdw>
            </a:effectLst>
          </p:spPr>
        </p:pic>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1" name="Shape 691"/>
        <p:cNvGrpSpPr/>
        <p:nvPr/>
      </p:nvGrpSpPr>
      <p:grpSpPr>
        <a:xfrm>
          <a:off x="0" y="0"/>
          <a:ext cx="0" cy="0"/>
          <a:chOff x="0" y="0"/>
          <a:chExt cx="0" cy="0"/>
        </a:xfrm>
      </p:grpSpPr>
      <p:pic>
        <p:nvPicPr>
          <p:cNvPr id="692" name="Google Shape;692;p125"/>
          <p:cNvPicPr preferRelativeResize="0"/>
          <p:nvPr/>
        </p:nvPicPr>
        <p:blipFill>
          <a:blip r:embed="rId3">
            <a:alphaModFix/>
          </a:blip>
          <a:stretch>
            <a:fillRect/>
          </a:stretch>
        </p:blipFill>
        <p:spPr>
          <a:xfrm>
            <a:off x="152400" y="152400"/>
            <a:ext cx="3632573" cy="4838700"/>
          </a:xfrm>
          <a:prstGeom prst="rect">
            <a:avLst/>
          </a:prstGeom>
          <a:noFill/>
          <a:ln>
            <a:noFill/>
          </a:ln>
        </p:spPr>
      </p:pic>
      <p:pic>
        <p:nvPicPr>
          <p:cNvPr id="693" name="Google Shape;693;p125"/>
          <p:cNvPicPr preferRelativeResize="0"/>
          <p:nvPr/>
        </p:nvPicPr>
        <p:blipFill>
          <a:blip r:embed="rId4">
            <a:alphaModFix/>
          </a:blip>
          <a:stretch>
            <a:fillRect/>
          </a:stretch>
        </p:blipFill>
        <p:spPr>
          <a:xfrm>
            <a:off x="3944948" y="1357750"/>
            <a:ext cx="5054227" cy="242801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8" name="Shape 698"/>
        <p:cNvGrpSpPr/>
        <p:nvPr/>
      </p:nvGrpSpPr>
      <p:grpSpPr>
        <a:xfrm>
          <a:off x="0" y="0"/>
          <a:ext cx="0" cy="0"/>
          <a:chOff x="0" y="0"/>
          <a:chExt cx="0" cy="0"/>
        </a:xfrm>
      </p:grpSpPr>
      <p:pic>
        <p:nvPicPr>
          <p:cNvPr id="699" name="Google Shape;699;p126"/>
          <p:cNvPicPr preferRelativeResize="0"/>
          <p:nvPr/>
        </p:nvPicPr>
        <p:blipFill rotWithShape="1">
          <a:blip r:embed="rId3">
            <a:alphaModFix/>
          </a:blip>
          <a:srcRect b="0" l="0" r="0" t="0"/>
          <a:stretch/>
        </p:blipFill>
        <p:spPr>
          <a:xfrm>
            <a:off x="0" y="-121444"/>
            <a:ext cx="9144000" cy="526494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4" name="Shape 704"/>
        <p:cNvGrpSpPr/>
        <p:nvPr/>
      </p:nvGrpSpPr>
      <p:grpSpPr>
        <a:xfrm>
          <a:off x="0" y="0"/>
          <a:ext cx="0" cy="0"/>
          <a:chOff x="0" y="0"/>
          <a:chExt cx="0" cy="0"/>
        </a:xfrm>
      </p:grpSpPr>
      <p:pic>
        <p:nvPicPr>
          <p:cNvPr id="705" name="Google Shape;705;p127"/>
          <p:cNvPicPr preferRelativeResize="0"/>
          <p:nvPr/>
        </p:nvPicPr>
        <p:blipFill rotWithShape="1">
          <a:blip r:embed="rId3">
            <a:alphaModFix/>
          </a:blip>
          <a:srcRect b="0" l="0" r="0" t="0"/>
          <a:stretch/>
        </p:blipFill>
        <p:spPr>
          <a:xfrm>
            <a:off x="0" y="-121444"/>
            <a:ext cx="9144000" cy="5264944"/>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9" name="Shape 709"/>
        <p:cNvGrpSpPr/>
        <p:nvPr/>
      </p:nvGrpSpPr>
      <p:grpSpPr>
        <a:xfrm>
          <a:off x="0" y="0"/>
          <a:ext cx="0" cy="0"/>
          <a:chOff x="0" y="0"/>
          <a:chExt cx="0" cy="0"/>
        </a:xfrm>
      </p:grpSpPr>
      <p:cxnSp>
        <p:nvCxnSpPr>
          <p:cNvPr id="710" name="Google Shape;710;p128"/>
          <p:cNvCxnSpPr/>
          <p:nvPr/>
        </p:nvCxnSpPr>
        <p:spPr>
          <a:xfrm>
            <a:off x="4572000" y="-3750"/>
            <a:ext cx="0" cy="5151000"/>
          </a:xfrm>
          <a:prstGeom prst="straightConnector1">
            <a:avLst/>
          </a:prstGeom>
          <a:noFill/>
          <a:ln cap="flat" cmpd="sng" w="9525">
            <a:solidFill>
              <a:schemeClr val="dk2"/>
            </a:solidFill>
            <a:prstDash val="dash"/>
            <a:round/>
            <a:headEnd len="med" w="med" type="none"/>
            <a:tailEnd len="med" w="med" type="none"/>
          </a:ln>
        </p:spPr>
      </p:cxnSp>
      <p:cxnSp>
        <p:nvCxnSpPr>
          <p:cNvPr id="711" name="Google Shape;711;p128"/>
          <p:cNvCxnSpPr>
            <a:stCxn id="712" idx="3"/>
          </p:cNvCxnSpPr>
          <p:nvPr/>
        </p:nvCxnSpPr>
        <p:spPr>
          <a:xfrm>
            <a:off x="2768300" y="1668125"/>
            <a:ext cx="1009500" cy="0"/>
          </a:xfrm>
          <a:prstGeom prst="straightConnector1">
            <a:avLst/>
          </a:prstGeom>
          <a:noFill/>
          <a:ln cap="flat" cmpd="sng" w="38100">
            <a:solidFill>
              <a:srgbClr val="000000"/>
            </a:solidFill>
            <a:prstDash val="solid"/>
            <a:round/>
            <a:headEnd len="med" w="med" type="none"/>
            <a:tailEnd len="med" w="med" type="triangle"/>
          </a:ln>
        </p:spPr>
      </p:cxnSp>
      <p:pic>
        <p:nvPicPr>
          <p:cNvPr id="713" name="Google Shape;713;p128"/>
          <p:cNvPicPr preferRelativeResize="0"/>
          <p:nvPr/>
        </p:nvPicPr>
        <p:blipFill>
          <a:blip r:embed="rId3">
            <a:alphaModFix/>
          </a:blip>
          <a:stretch>
            <a:fillRect/>
          </a:stretch>
        </p:blipFill>
        <p:spPr>
          <a:xfrm>
            <a:off x="3728975" y="1363325"/>
            <a:ext cx="609600" cy="609600"/>
          </a:xfrm>
          <a:prstGeom prst="rect">
            <a:avLst/>
          </a:prstGeom>
          <a:noFill/>
          <a:ln>
            <a:noFill/>
          </a:ln>
        </p:spPr>
      </p:pic>
      <p:grpSp>
        <p:nvGrpSpPr>
          <p:cNvPr id="714" name="Google Shape;714;p128"/>
          <p:cNvGrpSpPr/>
          <p:nvPr/>
        </p:nvGrpSpPr>
        <p:grpSpPr>
          <a:xfrm>
            <a:off x="1800225" y="1972925"/>
            <a:ext cx="1326550" cy="1248050"/>
            <a:chOff x="1301000" y="1921250"/>
            <a:chExt cx="1326550" cy="1248050"/>
          </a:xfrm>
        </p:grpSpPr>
        <p:cxnSp>
          <p:nvCxnSpPr>
            <p:cNvPr id="715" name="Google Shape;715;p128"/>
            <p:cNvCxnSpPr/>
            <p:nvPr/>
          </p:nvCxnSpPr>
          <p:spPr>
            <a:xfrm flipH="1" rot="10800000">
              <a:off x="1301000" y="2458300"/>
              <a:ext cx="400800" cy="711000"/>
            </a:xfrm>
            <a:prstGeom prst="straightConnector1">
              <a:avLst/>
            </a:prstGeom>
            <a:noFill/>
            <a:ln cap="flat" cmpd="sng" w="28575">
              <a:solidFill>
                <a:srgbClr val="000000"/>
              </a:solidFill>
              <a:prstDash val="dash"/>
              <a:round/>
              <a:headEnd len="med" w="med" type="none"/>
              <a:tailEnd len="med" w="med" type="triangle"/>
            </a:ln>
          </p:spPr>
        </p:cxnSp>
        <p:cxnSp>
          <p:nvCxnSpPr>
            <p:cNvPr id="716" name="Google Shape;716;p128"/>
            <p:cNvCxnSpPr/>
            <p:nvPr/>
          </p:nvCxnSpPr>
          <p:spPr>
            <a:xfrm flipH="1" rot="10800000">
              <a:off x="1512775" y="2609500"/>
              <a:ext cx="242100" cy="559800"/>
            </a:xfrm>
            <a:prstGeom prst="straightConnector1">
              <a:avLst/>
            </a:prstGeom>
            <a:noFill/>
            <a:ln cap="flat" cmpd="sng" w="28575">
              <a:solidFill>
                <a:srgbClr val="000000"/>
              </a:solidFill>
              <a:prstDash val="dash"/>
              <a:round/>
              <a:headEnd len="med" w="med" type="none"/>
              <a:tailEnd len="med" w="med" type="triangle"/>
            </a:ln>
          </p:spPr>
        </p:cxnSp>
        <p:cxnSp>
          <p:nvCxnSpPr>
            <p:cNvPr id="717" name="Google Shape;717;p128"/>
            <p:cNvCxnSpPr/>
            <p:nvPr/>
          </p:nvCxnSpPr>
          <p:spPr>
            <a:xfrm flipH="1" rot="10800000">
              <a:off x="1719775" y="2624800"/>
              <a:ext cx="141000" cy="544500"/>
            </a:xfrm>
            <a:prstGeom prst="straightConnector1">
              <a:avLst/>
            </a:prstGeom>
            <a:noFill/>
            <a:ln cap="flat" cmpd="sng" w="28575">
              <a:solidFill>
                <a:srgbClr val="000000"/>
              </a:solidFill>
              <a:prstDash val="dash"/>
              <a:round/>
              <a:headEnd len="med" w="med" type="none"/>
              <a:tailEnd len="med" w="med" type="triangle"/>
            </a:ln>
          </p:spPr>
        </p:cxnSp>
        <p:cxnSp>
          <p:nvCxnSpPr>
            <p:cNvPr id="718" name="Google Shape;718;p128"/>
            <p:cNvCxnSpPr/>
            <p:nvPr/>
          </p:nvCxnSpPr>
          <p:spPr>
            <a:xfrm rot="10800000">
              <a:off x="2226750" y="2458300"/>
              <a:ext cx="400800" cy="711000"/>
            </a:xfrm>
            <a:prstGeom prst="straightConnector1">
              <a:avLst/>
            </a:prstGeom>
            <a:noFill/>
            <a:ln cap="flat" cmpd="sng" w="28575">
              <a:solidFill>
                <a:srgbClr val="000000"/>
              </a:solidFill>
              <a:prstDash val="dash"/>
              <a:round/>
              <a:headEnd len="med" w="med" type="none"/>
              <a:tailEnd len="med" w="med" type="triangle"/>
            </a:ln>
          </p:spPr>
        </p:cxnSp>
        <p:cxnSp>
          <p:nvCxnSpPr>
            <p:cNvPr id="719" name="Google Shape;719;p128"/>
            <p:cNvCxnSpPr/>
            <p:nvPr/>
          </p:nvCxnSpPr>
          <p:spPr>
            <a:xfrm rot="10800000">
              <a:off x="2173675" y="2609500"/>
              <a:ext cx="242100" cy="559800"/>
            </a:xfrm>
            <a:prstGeom prst="straightConnector1">
              <a:avLst/>
            </a:prstGeom>
            <a:noFill/>
            <a:ln cap="flat" cmpd="sng" w="28575">
              <a:solidFill>
                <a:srgbClr val="000000"/>
              </a:solidFill>
              <a:prstDash val="dash"/>
              <a:round/>
              <a:headEnd len="med" w="med" type="none"/>
              <a:tailEnd len="med" w="med" type="triangle"/>
            </a:ln>
          </p:spPr>
        </p:cxnSp>
        <p:cxnSp>
          <p:nvCxnSpPr>
            <p:cNvPr id="720" name="Google Shape;720;p128"/>
            <p:cNvCxnSpPr/>
            <p:nvPr/>
          </p:nvCxnSpPr>
          <p:spPr>
            <a:xfrm rot="10800000">
              <a:off x="2067775" y="2624800"/>
              <a:ext cx="141000" cy="544500"/>
            </a:xfrm>
            <a:prstGeom prst="straightConnector1">
              <a:avLst/>
            </a:prstGeom>
            <a:noFill/>
            <a:ln cap="flat" cmpd="sng" w="28575">
              <a:solidFill>
                <a:srgbClr val="000000"/>
              </a:solidFill>
              <a:prstDash val="dash"/>
              <a:round/>
              <a:headEnd len="med" w="med" type="none"/>
              <a:tailEnd len="med" w="med" type="triangle"/>
            </a:ln>
          </p:spPr>
        </p:cxnSp>
        <p:cxnSp>
          <p:nvCxnSpPr>
            <p:cNvPr id="721" name="Google Shape;721;p128"/>
            <p:cNvCxnSpPr/>
            <p:nvPr/>
          </p:nvCxnSpPr>
          <p:spPr>
            <a:xfrm flipH="1" rot="10800000">
              <a:off x="1962950" y="2654800"/>
              <a:ext cx="11400" cy="514500"/>
            </a:xfrm>
            <a:prstGeom prst="straightConnector1">
              <a:avLst/>
            </a:prstGeom>
            <a:noFill/>
            <a:ln cap="flat" cmpd="sng" w="28575">
              <a:solidFill>
                <a:srgbClr val="000000"/>
              </a:solidFill>
              <a:prstDash val="dash"/>
              <a:round/>
              <a:headEnd len="med" w="med" type="none"/>
              <a:tailEnd len="med" w="med" type="triangle"/>
            </a:ln>
          </p:spPr>
        </p:cxnSp>
        <p:sp>
          <p:nvSpPr>
            <p:cNvPr id="722" name="Google Shape;722;p128"/>
            <p:cNvSpPr txBox="1"/>
            <p:nvPr/>
          </p:nvSpPr>
          <p:spPr>
            <a:xfrm>
              <a:off x="1820575" y="2192600"/>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venir"/>
                  <a:ea typeface="Avenir"/>
                  <a:cs typeface="Avenir"/>
                  <a:sym typeface="Avenir"/>
                </a:rPr>
                <a:t>$</a:t>
              </a:r>
              <a:endParaRPr b="1" sz="1800">
                <a:latin typeface="Avenir"/>
                <a:ea typeface="Avenir"/>
                <a:cs typeface="Avenir"/>
                <a:sym typeface="Avenir"/>
              </a:endParaRPr>
            </a:p>
          </p:txBody>
        </p:sp>
        <p:cxnSp>
          <p:nvCxnSpPr>
            <p:cNvPr id="723" name="Google Shape;723;p128"/>
            <p:cNvCxnSpPr>
              <a:endCxn id="712" idx="2"/>
            </p:cNvCxnSpPr>
            <p:nvPr/>
          </p:nvCxnSpPr>
          <p:spPr>
            <a:xfrm flipH="1" rot="10800000">
              <a:off x="1963075" y="1921250"/>
              <a:ext cx="1200" cy="324000"/>
            </a:xfrm>
            <a:prstGeom prst="straightConnector1">
              <a:avLst/>
            </a:prstGeom>
            <a:noFill/>
            <a:ln cap="flat" cmpd="sng" w="28575">
              <a:solidFill>
                <a:srgbClr val="000000"/>
              </a:solidFill>
              <a:prstDash val="solid"/>
              <a:round/>
              <a:headEnd len="med" w="med" type="none"/>
              <a:tailEnd len="med" w="med" type="triangle"/>
            </a:ln>
          </p:spPr>
        </p:cxnSp>
      </p:grpSp>
      <p:grpSp>
        <p:nvGrpSpPr>
          <p:cNvPr id="724" name="Google Shape;724;p128"/>
          <p:cNvGrpSpPr/>
          <p:nvPr/>
        </p:nvGrpSpPr>
        <p:grpSpPr>
          <a:xfrm>
            <a:off x="364175" y="1027425"/>
            <a:ext cx="3364800" cy="2628350"/>
            <a:chOff x="364175" y="1027425"/>
            <a:chExt cx="3364800" cy="2628350"/>
          </a:xfrm>
        </p:grpSpPr>
        <p:cxnSp>
          <p:nvCxnSpPr>
            <p:cNvPr id="725" name="Google Shape;725;p128"/>
            <p:cNvCxnSpPr/>
            <p:nvPr/>
          </p:nvCxnSpPr>
          <p:spPr>
            <a:xfrm>
              <a:off x="973775" y="3290175"/>
              <a:ext cx="2755200" cy="0"/>
            </a:xfrm>
            <a:prstGeom prst="straightConnector1">
              <a:avLst/>
            </a:prstGeom>
            <a:noFill/>
            <a:ln cap="flat" cmpd="sng" w="38100">
              <a:solidFill>
                <a:srgbClr val="000000"/>
              </a:solidFill>
              <a:prstDash val="solid"/>
              <a:round/>
              <a:headEnd len="med" w="med" type="none"/>
              <a:tailEnd len="med" w="med" type="triangle"/>
            </a:ln>
          </p:spPr>
        </p:cxnSp>
        <p:grpSp>
          <p:nvGrpSpPr>
            <p:cNvPr id="726" name="Google Shape;726;p128"/>
            <p:cNvGrpSpPr/>
            <p:nvPr/>
          </p:nvGrpSpPr>
          <p:grpSpPr>
            <a:xfrm>
              <a:off x="364175" y="1027425"/>
              <a:ext cx="2568225" cy="2628350"/>
              <a:chOff x="364175" y="1027425"/>
              <a:chExt cx="2568225" cy="2628350"/>
            </a:xfrm>
          </p:grpSpPr>
          <p:pic>
            <p:nvPicPr>
              <p:cNvPr id="727" name="Google Shape;727;p128"/>
              <p:cNvPicPr preferRelativeResize="0"/>
              <p:nvPr/>
            </p:nvPicPr>
            <p:blipFill>
              <a:blip r:embed="rId4">
                <a:alphaModFix/>
              </a:blip>
              <a:stretch>
                <a:fillRect/>
              </a:stretch>
            </p:blipFill>
            <p:spPr>
              <a:xfrm>
                <a:off x="364175" y="3046175"/>
                <a:ext cx="609600" cy="609600"/>
              </a:xfrm>
              <a:prstGeom prst="rect">
                <a:avLst/>
              </a:prstGeom>
              <a:noFill/>
              <a:ln>
                <a:noFill/>
              </a:ln>
            </p:spPr>
          </p:pic>
          <p:cxnSp>
            <p:nvCxnSpPr>
              <p:cNvPr id="728" name="Google Shape;728;p128"/>
              <p:cNvCxnSpPr/>
              <p:nvPr/>
            </p:nvCxnSpPr>
            <p:spPr>
              <a:xfrm flipH="1">
                <a:off x="850200" y="1972925"/>
                <a:ext cx="1313100" cy="1047300"/>
              </a:xfrm>
              <a:prstGeom prst="straightConnector1">
                <a:avLst/>
              </a:prstGeom>
              <a:noFill/>
              <a:ln cap="flat" cmpd="sng" w="38100">
                <a:solidFill>
                  <a:srgbClr val="000000"/>
                </a:solidFill>
                <a:prstDash val="solid"/>
                <a:round/>
                <a:headEnd len="med" w="med" type="none"/>
                <a:tailEnd len="med" w="med" type="triangle"/>
              </a:ln>
            </p:spPr>
          </p:cxnSp>
          <p:grpSp>
            <p:nvGrpSpPr>
              <p:cNvPr id="729" name="Google Shape;729;p128"/>
              <p:cNvGrpSpPr/>
              <p:nvPr/>
            </p:nvGrpSpPr>
            <p:grpSpPr>
              <a:xfrm>
                <a:off x="1994600" y="1027425"/>
                <a:ext cx="937800" cy="945500"/>
                <a:chOff x="1994600" y="1027425"/>
                <a:chExt cx="937800" cy="945500"/>
              </a:xfrm>
            </p:grpSpPr>
            <p:pic>
              <p:nvPicPr>
                <p:cNvPr id="712" name="Google Shape;712;p128"/>
                <p:cNvPicPr preferRelativeResize="0"/>
                <p:nvPr/>
              </p:nvPicPr>
              <p:blipFill>
                <a:blip r:embed="rId5">
                  <a:alphaModFix/>
                </a:blip>
                <a:stretch>
                  <a:fillRect/>
                </a:stretch>
              </p:blipFill>
              <p:spPr>
                <a:xfrm>
                  <a:off x="2158700" y="1363325"/>
                  <a:ext cx="609600" cy="609600"/>
                </a:xfrm>
                <a:prstGeom prst="rect">
                  <a:avLst/>
                </a:prstGeom>
                <a:noFill/>
                <a:ln>
                  <a:noFill/>
                </a:ln>
              </p:spPr>
            </p:pic>
            <p:sp>
              <p:nvSpPr>
                <p:cNvPr id="730" name="Google Shape;730;p128"/>
                <p:cNvSpPr txBox="1"/>
                <p:nvPr/>
              </p:nvSpPr>
              <p:spPr>
                <a:xfrm>
                  <a:off x="1994600"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Publisher</a:t>
                  </a:r>
                  <a:endParaRPr b="1">
                    <a:latin typeface="Avenir"/>
                    <a:ea typeface="Avenir"/>
                    <a:cs typeface="Avenir"/>
                    <a:sym typeface="Avenir"/>
                  </a:endParaRPr>
                </a:p>
              </p:txBody>
            </p:sp>
          </p:grpSp>
        </p:grpSp>
      </p:grpSp>
      <p:sp>
        <p:nvSpPr>
          <p:cNvPr id="731" name="Google Shape;731;p128"/>
          <p:cNvSpPr txBox="1"/>
          <p:nvPr/>
        </p:nvSpPr>
        <p:spPr>
          <a:xfrm>
            <a:off x="200075" y="36078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Textbook</a:t>
            </a:r>
            <a:endParaRPr b="1">
              <a:latin typeface="Avenir"/>
              <a:ea typeface="Avenir"/>
              <a:cs typeface="Avenir"/>
              <a:sym typeface="Avenir"/>
            </a:endParaRPr>
          </a:p>
        </p:txBody>
      </p:sp>
      <p:sp>
        <p:nvSpPr>
          <p:cNvPr id="732" name="Google Shape;732;p128"/>
          <p:cNvSpPr txBox="1"/>
          <p:nvPr/>
        </p:nvSpPr>
        <p:spPr>
          <a:xfrm>
            <a:off x="3047175" y="1305125"/>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venir"/>
                <a:ea typeface="Avenir"/>
                <a:cs typeface="Avenir"/>
                <a:sym typeface="Avenir"/>
              </a:rPr>
              <a:t>$</a:t>
            </a:r>
            <a:endParaRPr b="1">
              <a:latin typeface="Avenir"/>
              <a:ea typeface="Avenir"/>
              <a:cs typeface="Avenir"/>
              <a:sym typeface="Avenir"/>
            </a:endParaRPr>
          </a:p>
        </p:txBody>
      </p:sp>
      <p:sp>
        <p:nvSpPr>
          <p:cNvPr id="733" name="Google Shape;733;p128"/>
          <p:cNvSpPr txBox="1"/>
          <p:nvPr/>
        </p:nvSpPr>
        <p:spPr>
          <a:xfrm>
            <a:off x="1994600" y="32901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Students</a:t>
            </a:r>
            <a:endParaRPr b="1">
              <a:latin typeface="Avenir"/>
              <a:ea typeface="Avenir"/>
              <a:cs typeface="Avenir"/>
              <a:sym typeface="Avenir"/>
            </a:endParaRPr>
          </a:p>
        </p:txBody>
      </p:sp>
      <p:sp>
        <p:nvSpPr>
          <p:cNvPr id="734" name="Google Shape;734;p128"/>
          <p:cNvSpPr txBox="1"/>
          <p:nvPr/>
        </p:nvSpPr>
        <p:spPr>
          <a:xfrm>
            <a:off x="3564875"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Author</a:t>
            </a:r>
            <a:endParaRPr b="1">
              <a:latin typeface="Avenir"/>
              <a:ea typeface="Avenir"/>
              <a:cs typeface="Avenir"/>
              <a:sym typeface="Avenir"/>
            </a:endParaRPr>
          </a:p>
        </p:txBody>
      </p:sp>
      <p:pic>
        <p:nvPicPr>
          <p:cNvPr id="735" name="Google Shape;735;p128"/>
          <p:cNvPicPr preferRelativeResize="0"/>
          <p:nvPr/>
        </p:nvPicPr>
        <p:blipFill rotWithShape="1">
          <a:blip r:embed="rId6">
            <a:alphaModFix/>
          </a:blip>
          <a:srcRect b="0" l="0" r="0" t="0"/>
          <a:stretch/>
        </p:blipFill>
        <p:spPr>
          <a:xfrm>
            <a:off x="1132897" y="3036076"/>
            <a:ext cx="508200" cy="508200"/>
          </a:xfrm>
          <a:prstGeom prst="rect">
            <a:avLst/>
          </a:prstGeom>
          <a:noFill/>
          <a:ln>
            <a:noFill/>
          </a:ln>
        </p:spPr>
      </p:pic>
      <p:pic>
        <p:nvPicPr>
          <p:cNvPr id="736" name="Google Shape;736;p128"/>
          <p:cNvPicPr preferRelativeResize="0"/>
          <p:nvPr/>
        </p:nvPicPr>
        <p:blipFill>
          <a:blip r:embed="rId7">
            <a:alphaModFix/>
          </a:blip>
          <a:stretch>
            <a:fillRect/>
          </a:stretch>
        </p:blipFill>
        <p:spPr>
          <a:xfrm>
            <a:off x="6733750" y="1363325"/>
            <a:ext cx="609600" cy="609600"/>
          </a:xfrm>
          <a:prstGeom prst="rect">
            <a:avLst/>
          </a:prstGeom>
          <a:noFill/>
          <a:ln>
            <a:noFill/>
          </a:ln>
        </p:spPr>
      </p:pic>
      <p:pic>
        <p:nvPicPr>
          <p:cNvPr id="737" name="Google Shape;737;p128"/>
          <p:cNvPicPr preferRelativeResize="0"/>
          <p:nvPr/>
        </p:nvPicPr>
        <p:blipFill>
          <a:blip r:embed="rId4">
            <a:alphaModFix/>
          </a:blip>
          <a:stretch>
            <a:fillRect/>
          </a:stretch>
        </p:blipFill>
        <p:spPr>
          <a:xfrm>
            <a:off x="4939225" y="3046175"/>
            <a:ext cx="609600" cy="609600"/>
          </a:xfrm>
          <a:prstGeom prst="rect">
            <a:avLst/>
          </a:prstGeom>
          <a:noFill/>
          <a:ln>
            <a:noFill/>
          </a:ln>
        </p:spPr>
      </p:pic>
      <p:cxnSp>
        <p:nvCxnSpPr>
          <p:cNvPr id="738" name="Google Shape;738;p128"/>
          <p:cNvCxnSpPr/>
          <p:nvPr/>
        </p:nvCxnSpPr>
        <p:spPr>
          <a:xfrm flipH="1">
            <a:off x="5425250" y="1972925"/>
            <a:ext cx="1313100" cy="1047300"/>
          </a:xfrm>
          <a:prstGeom prst="straightConnector1">
            <a:avLst/>
          </a:prstGeom>
          <a:noFill/>
          <a:ln cap="flat" cmpd="sng" w="38100">
            <a:solidFill>
              <a:srgbClr val="000000"/>
            </a:solidFill>
            <a:prstDash val="solid"/>
            <a:round/>
            <a:headEnd len="med" w="med" type="none"/>
            <a:tailEnd len="med" w="med" type="triangle"/>
          </a:ln>
        </p:spPr>
      </p:cxnSp>
      <p:cxnSp>
        <p:nvCxnSpPr>
          <p:cNvPr id="739" name="Google Shape;739;p128"/>
          <p:cNvCxnSpPr>
            <a:stCxn id="740" idx="3"/>
          </p:cNvCxnSpPr>
          <p:nvPr/>
        </p:nvCxnSpPr>
        <p:spPr>
          <a:xfrm>
            <a:off x="7343350" y="1668125"/>
            <a:ext cx="1009500" cy="0"/>
          </a:xfrm>
          <a:prstGeom prst="straightConnector1">
            <a:avLst/>
          </a:prstGeom>
          <a:noFill/>
          <a:ln cap="flat" cmpd="sng" w="38100">
            <a:solidFill>
              <a:srgbClr val="000000"/>
            </a:solidFill>
            <a:prstDash val="solid"/>
            <a:round/>
            <a:headEnd len="med" w="med" type="none"/>
            <a:tailEnd len="med" w="med" type="triangle"/>
          </a:ln>
        </p:spPr>
      </p:cxnSp>
      <p:pic>
        <p:nvPicPr>
          <p:cNvPr id="741" name="Google Shape;741;p128"/>
          <p:cNvPicPr preferRelativeResize="0"/>
          <p:nvPr/>
        </p:nvPicPr>
        <p:blipFill>
          <a:blip r:embed="rId3">
            <a:alphaModFix/>
          </a:blip>
          <a:stretch>
            <a:fillRect/>
          </a:stretch>
        </p:blipFill>
        <p:spPr>
          <a:xfrm>
            <a:off x="8304025" y="1363325"/>
            <a:ext cx="609600" cy="609600"/>
          </a:xfrm>
          <a:prstGeom prst="rect">
            <a:avLst/>
          </a:prstGeom>
          <a:noFill/>
          <a:ln>
            <a:noFill/>
          </a:ln>
        </p:spPr>
      </p:pic>
      <p:cxnSp>
        <p:nvCxnSpPr>
          <p:cNvPr id="742" name="Google Shape;742;p128"/>
          <p:cNvCxnSpPr/>
          <p:nvPr/>
        </p:nvCxnSpPr>
        <p:spPr>
          <a:xfrm>
            <a:off x="5548825" y="3290175"/>
            <a:ext cx="2755200" cy="0"/>
          </a:xfrm>
          <a:prstGeom prst="straightConnector1">
            <a:avLst/>
          </a:prstGeom>
          <a:noFill/>
          <a:ln cap="flat" cmpd="sng" w="38100">
            <a:solidFill>
              <a:srgbClr val="000000"/>
            </a:solidFill>
            <a:prstDash val="solid"/>
            <a:round/>
            <a:headEnd len="med" w="med" type="none"/>
            <a:tailEnd len="med" w="med" type="triangle"/>
          </a:ln>
        </p:spPr>
      </p:cxnSp>
      <p:sp>
        <p:nvSpPr>
          <p:cNvPr id="743" name="Google Shape;743;p128"/>
          <p:cNvSpPr txBox="1"/>
          <p:nvPr/>
        </p:nvSpPr>
        <p:spPr>
          <a:xfrm>
            <a:off x="6495100" y="796925"/>
            <a:ext cx="10869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College / University</a:t>
            </a:r>
            <a:endParaRPr b="1">
              <a:latin typeface="Avenir"/>
              <a:ea typeface="Avenir"/>
              <a:cs typeface="Avenir"/>
              <a:sym typeface="Avenir"/>
            </a:endParaRPr>
          </a:p>
        </p:txBody>
      </p:sp>
      <p:sp>
        <p:nvSpPr>
          <p:cNvPr id="744" name="Google Shape;744;p128"/>
          <p:cNvSpPr txBox="1"/>
          <p:nvPr/>
        </p:nvSpPr>
        <p:spPr>
          <a:xfrm>
            <a:off x="4775125" y="36078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Textbook</a:t>
            </a:r>
            <a:endParaRPr b="1">
              <a:latin typeface="Avenir"/>
              <a:ea typeface="Avenir"/>
              <a:cs typeface="Avenir"/>
              <a:sym typeface="Avenir"/>
            </a:endParaRPr>
          </a:p>
        </p:txBody>
      </p:sp>
      <p:sp>
        <p:nvSpPr>
          <p:cNvPr id="745" name="Google Shape;745;p128"/>
          <p:cNvSpPr txBox="1"/>
          <p:nvPr/>
        </p:nvSpPr>
        <p:spPr>
          <a:xfrm>
            <a:off x="7622225" y="1305125"/>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venir"/>
                <a:ea typeface="Avenir"/>
                <a:cs typeface="Avenir"/>
                <a:sym typeface="Avenir"/>
              </a:rPr>
              <a:t>$</a:t>
            </a:r>
            <a:endParaRPr b="1">
              <a:latin typeface="Avenir"/>
              <a:ea typeface="Avenir"/>
              <a:cs typeface="Avenir"/>
              <a:sym typeface="Avenir"/>
            </a:endParaRPr>
          </a:p>
        </p:txBody>
      </p:sp>
      <p:sp>
        <p:nvSpPr>
          <p:cNvPr id="746" name="Google Shape;746;p128"/>
          <p:cNvSpPr txBox="1"/>
          <p:nvPr/>
        </p:nvSpPr>
        <p:spPr>
          <a:xfrm>
            <a:off x="6569650" y="32901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Students</a:t>
            </a:r>
            <a:endParaRPr b="1">
              <a:latin typeface="Avenir"/>
              <a:ea typeface="Avenir"/>
              <a:cs typeface="Avenir"/>
              <a:sym typeface="Avenir"/>
            </a:endParaRPr>
          </a:p>
        </p:txBody>
      </p:sp>
      <p:sp>
        <p:nvSpPr>
          <p:cNvPr id="747" name="Google Shape;747;p128"/>
          <p:cNvSpPr txBox="1"/>
          <p:nvPr/>
        </p:nvSpPr>
        <p:spPr>
          <a:xfrm>
            <a:off x="8139925"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Author</a:t>
            </a:r>
            <a:endParaRPr b="1">
              <a:latin typeface="Avenir"/>
              <a:ea typeface="Avenir"/>
              <a:cs typeface="Avenir"/>
              <a:sym typeface="Avenir"/>
            </a:endParaRPr>
          </a:p>
        </p:txBody>
      </p:sp>
      <p:pic>
        <p:nvPicPr>
          <p:cNvPr id="748" name="Google Shape;748;p128"/>
          <p:cNvPicPr preferRelativeResize="0"/>
          <p:nvPr/>
        </p:nvPicPr>
        <p:blipFill rotWithShape="1">
          <a:blip r:embed="rId6">
            <a:alphaModFix/>
          </a:blip>
          <a:srcRect b="0" l="0" r="0" t="0"/>
          <a:stretch/>
        </p:blipFill>
        <p:spPr>
          <a:xfrm>
            <a:off x="5707947" y="3036076"/>
            <a:ext cx="508200" cy="508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3" name="Shape 753"/>
        <p:cNvGrpSpPr/>
        <p:nvPr/>
      </p:nvGrpSpPr>
      <p:grpSpPr>
        <a:xfrm>
          <a:off x="0" y="0"/>
          <a:ext cx="0" cy="0"/>
          <a:chOff x="0" y="0"/>
          <a:chExt cx="0" cy="0"/>
        </a:xfrm>
      </p:grpSpPr>
      <p:pic>
        <p:nvPicPr>
          <p:cNvPr id="754" name="Google Shape;754;p129"/>
          <p:cNvPicPr preferRelativeResize="0"/>
          <p:nvPr/>
        </p:nvPicPr>
        <p:blipFill rotWithShape="1">
          <a:blip r:embed="rId3">
            <a:alphaModFix/>
          </a:blip>
          <a:srcRect b="0" l="0" r="0" t="0"/>
          <a:stretch/>
        </p:blipFill>
        <p:spPr>
          <a:xfrm>
            <a:off x="3474849" y="1474599"/>
            <a:ext cx="2194304" cy="2194304"/>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9" name="Shape 759"/>
        <p:cNvGrpSpPr/>
        <p:nvPr/>
      </p:nvGrpSpPr>
      <p:grpSpPr>
        <a:xfrm>
          <a:off x="0" y="0"/>
          <a:ext cx="0" cy="0"/>
          <a:chOff x="0" y="0"/>
          <a:chExt cx="0" cy="0"/>
        </a:xfrm>
      </p:grpSpPr>
      <p:pic>
        <p:nvPicPr>
          <p:cNvPr id="760" name="Google Shape;760;p130"/>
          <p:cNvPicPr preferRelativeResize="0"/>
          <p:nvPr/>
        </p:nvPicPr>
        <p:blipFill rotWithShape="1">
          <a:blip r:embed="rId3">
            <a:alphaModFix/>
          </a:blip>
          <a:srcRect b="0" l="0" r="0" t="0"/>
          <a:stretch/>
        </p:blipFill>
        <p:spPr>
          <a:xfrm>
            <a:off x="909640" y="1700213"/>
            <a:ext cx="7324725" cy="1743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4" name="Shape 764"/>
        <p:cNvGrpSpPr/>
        <p:nvPr/>
      </p:nvGrpSpPr>
      <p:grpSpPr>
        <a:xfrm>
          <a:off x="0" y="0"/>
          <a:ext cx="0" cy="0"/>
          <a:chOff x="0" y="0"/>
          <a:chExt cx="0" cy="0"/>
        </a:xfrm>
      </p:grpSpPr>
      <p:pic>
        <p:nvPicPr>
          <p:cNvPr id="765" name="Google Shape;765;p131"/>
          <p:cNvPicPr preferRelativeResize="0"/>
          <p:nvPr/>
        </p:nvPicPr>
        <p:blipFill rotWithShape="1">
          <a:blip r:embed="rId3">
            <a:alphaModFix/>
          </a:blip>
          <a:srcRect b="0" l="0" r="0" t="0"/>
          <a:stretch/>
        </p:blipFill>
        <p:spPr>
          <a:xfrm>
            <a:off x="1571302" y="911131"/>
            <a:ext cx="2194304" cy="2194304"/>
          </a:xfrm>
          <a:prstGeom prst="rect">
            <a:avLst/>
          </a:prstGeom>
          <a:noFill/>
          <a:ln>
            <a:noFill/>
          </a:ln>
        </p:spPr>
      </p:pic>
      <p:pic>
        <p:nvPicPr>
          <p:cNvPr id="766" name="Google Shape;766;p131"/>
          <p:cNvPicPr preferRelativeResize="0"/>
          <p:nvPr/>
        </p:nvPicPr>
        <p:blipFill rotWithShape="1">
          <a:blip r:embed="rId4">
            <a:alphaModFix/>
          </a:blip>
          <a:srcRect b="0" l="0" r="0" t="0"/>
          <a:stretch/>
        </p:blipFill>
        <p:spPr>
          <a:xfrm>
            <a:off x="5178430" y="917806"/>
            <a:ext cx="2180965" cy="2180965"/>
          </a:xfrm>
          <a:prstGeom prst="rect">
            <a:avLst/>
          </a:prstGeom>
          <a:noFill/>
          <a:ln>
            <a:noFill/>
          </a:ln>
        </p:spPr>
      </p:pic>
      <p:sp>
        <p:nvSpPr>
          <p:cNvPr id="767" name="Google Shape;767;p131"/>
          <p:cNvSpPr/>
          <p:nvPr/>
        </p:nvSpPr>
        <p:spPr>
          <a:xfrm>
            <a:off x="1684834" y="3061621"/>
            <a:ext cx="2088600" cy="12081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3800"/>
              <a:buFont typeface="Avenir"/>
              <a:buNone/>
            </a:pPr>
            <a:r>
              <a:rPr b="0" i="0" lang="en" sz="3800" u="none" cap="none" strike="noStrike">
                <a:solidFill>
                  <a:srgbClr val="000000"/>
                </a:solidFill>
                <a:latin typeface="Avenir"/>
                <a:ea typeface="Avenir"/>
                <a:cs typeface="Avenir"/>
                <a:sym typeface="Avenir"/>
              </a:rPr>
              <a:t>All Rights</a:t>
            </a:r>
            <a:endParaRPr/>
          </a:p>
          <a:p>
            <a:pPr indent="0" lvl="0" marL="0" marR="0" rtl="0" algn="l">
              <a:lnSpc>
                <a:spcPct val="100000"/>
              </a:lnSpc>
              <a:spcBef>
                <a:spcPts val="0"/>
              </a:spcBef>
              <a:spcAft>
                <a:spcPts val="0"/>
              </a:spcAft>
              <a:buClr>
                <a:srgbClr val="000000"/>
              </a:buClr>
              <a:buSzPts val="3800"/>
              <a:buFont typeface="Avenir"/>
              <a:buNone/>
            </a:pPr>
            <a:r>
              <a:rPr b="0" i="0" lang="en" sz="3800" u="none" cap="none" strike="noStrike">
                <a:solidFill>
                  <a:srgbClr val="000000"/>
                </a:solidFill>
                <a:latin typeface="Avenir"/>
                <a:ea typeface="Avenir"/>
                <a:cs typeface="Avenir"/>
                <a:sym typeface="Avenir"/>
              </a:rPr>
              <a:t>Reserved</a:t>
            </a:r>
            <a:endParaRPr/>
          </a:p>
        </p:txBody>
      </p:sp>
      <p:sp>
        <p:nvSpPr>
          <p:cNvPr id="768" name="Google Shape;768;p131"/>
          <p:cNvSpPr/>
          <p:nvPr/>
        </p:nvSpPr>
        <p:spPr>
          <a:xfrm>
            <a:off x="5014902" y="3061621"/>
            <a:ext cx="2765100" cy="1208100"/>
          </a:xfrm>
          <a:prstGeom prst="rect">
            <a:avLst/>
          </a:prstGeom>
          <a:noFill/>
          <a:ln>
            <a:noFill/>
          </a:ln>
        </p:spPr>
        <p:txBody>
          <a:bodyPr anchorCtr="0" anchor="ctr" bIns="19050" lIns="19050" spcFirstLastPara="1" rIns="19050" wrap="square" tIns="19050">
            <a:noAutofit/>
          </a:bodyPr>
          <a:lstStyle/>
          <a:p>
            <a:pPr indent="0" lvl="0" marL="0" marR="0" rtl="0" algn="l">
              <a:lnSpc>
                <a:spcPct val="100000"/>
              </a:lnSpc>
              <a:spcBef>
                <a:spcPts val="0"/>
              </a:spcBef>
              <a:spcAft>
                <a:spcPts val="0"/>
              </a:spcAft>
              <a:buClr>
                <a:srgbClr val="000000"/>
              </a:buClr>
              <a:buSzPts val="3800"/>
              <a:buFont typeface="Avenir"/>
              <a:buNone/>
            </a:pPr>
            <a:r>
              <a:rPr b="0" i="0" lang="en" sz="3800" u="none" cap="none" strike="noStrike">
                <a:solidFill>
                  <a:srgbClr val="000000"/>
                </a:solidFill>
                <a:latin typeface="Avenir"/>
                <a:ea typeface="Avenir"/>
                <a:cs typeface="Avenir"/>
                <a:sym typeface="Avenir"/>
              </a:rPr>
              <a:t>Some Rights</a:t>
            </a:r>
            <a:endParaRPr/>
          </a:p>
          <a:p>
            <a:pPr indent="0" lvl="0" marL="0" marR="0" rtl="0" algn="l">
              <a:lnSpc>
                <a:spcPct val="100000"/>
              </a:lnSpc>
              <a:spcBef>
                <a:spcPts val="0"/>
              </a:spcBef>
              <a:spcAft>
                <a:spcPts val="0"/>
              </a:spcAft>
              <a:buClr>
                <a:srgbClr val="000000"/>
              </a:buClr>
              <a:buSzPts val="3800"/>
              <a:buFont typeface="Avenir"/>
              <a:buNone/>
            </a:pPr>
            <a:r>
              <a:rPr b="0" i="0" lang="en" sz="3800" u="none" cap="none" strike="noStrike">
                <a:solidFill>
                  <a:srgbClr val="000000"/>
                </a:solidFill>
                <a:latin typeface="Avenir"/>
                <a:ea typeface="Avenir"/>
                <a:cs typeface="Avenir"/>
                <a:sym typeface="Avenir"/>
              </a:rPr>
              <a:t>Reserved</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2" name="Shape 772"/>
        <p:cNvGrpSpPr/>
        <p:nvPr/>
      </p:nvGrpSpPr>
      <p:grpSpPr>
        <a:xfrm>
          <a:off x="0" y="0"/>
          <a:ext cx="0" cy="0"/>
          <a:chOff x="0" y="0"/>
          <a:chExt cx="0" cy="0"/>
        </a:xfrm>
      </p:grpSpPr>
      <p:pic>
        <p:nvPicPr>
          <p:cNvPr id="773" name="Google Shape;773;p132"/>
          <p:cNvPicPr preferRelativeResize="0"/>
          <p:nvPr/>
        </p:nvPicPr>
        <p:blipFill rotWithShape="1">
          <a:blip r:embed="rId3">
            <a:alphaModFix/>
          </a:blip>
          <a:srcRect b="0" l="0" r="0" t="0"/>
          <a:stretch/>
        </p:blipFill>
        <p:spPr>
          <a:xfrm>
            <a:off x="3481527" y="1481272"/>
            <a:ext cx="2180965" cy="218096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8" name="Shape 778"/>
        <p:cNvGrpSpPr/>
        <p:nvPr/>
      </p:nvGrpSpPr>
      <p:grpSpPr>
        <a:xfrm>
          <a:off x="0" y="0"/>
          <a:ext cx="0" cy="0"/>
          <a:chOff x="0" y="0"/>
          <a:chExt cx="0" cy="0"/>
        </a:xfrm>
      </p:grpSpPr>
      <p:sp>
        <p:nvSpPr>
          <p:cNvPr id="779" name="Google Shape;779;p133"/>
          <p:cNvSpPr txBox="1"/>
          <p:nvPr>
            <p:ph idx="4294967295" type="body"/>
          </p:nvPr>
        </p:nvSpPr>
        <p:spPr>
          <a:xfrm>
            <a:off x="0" y="1200150"/>
            <a:ext cx="8229600" cy="3394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100"/>
              <a:buFont typeface="Avenir"/>
              <a:buNone/>
            </a:pPr>
            <a:r>
              <a:t/>
            </a:r>
            <a:endParaRPr b="0" i="0" sz="2100" u="none" cap="none" strike="noStrike">
              <a:solidFill>
                <a:srgbClr val="6C6963"/>
              </a:solidFill>
              <a:latin typeface="Avenir"/>
              <a:ea typeface="Avenir"/>
              <a:cs typeface="Avenir"/>
              <a:sym typeface="Avenir"/>
            </a:endParaRPr>
          </a:p>
          <a:p>
            <a:pPr indent="0" lvl="0" marL="0" marR="0" rtl="0" algn="l">
              <a:lnSpc>
                <a:spcPct val="100000"/>
              </a:lnSpc>
              <a:spcBef>
                <a:spcPts val="2025"/>
              </a:spcBef>
              <a:spcAft>
                <a:spcPts val="0"/>
              </a:spcAft>
              <a:buClr>
                <a:srgbClr val="000000"/>
              </a:buClr>
              <a:buSzPts val="2100"/>
              <a:buFont typeface="Avenir"/>
              <a:buNone/>
            </a:pPr>
            <a:r>
              <a:t/>
            </a:r>
            <a:endParaRPr b="0" i="0" sz="2100" u="none" cap="none" strike="noStrike">
              <a:solidFill>
                <a:srgbClr val="6C6963"/>
              </a:solidFill>
              <a:latin typeface="Avenir"/>
              <a:ea typeface="Avenir"/>
              <a:cs typeface="Avenir"/>
              <a:sym typeface="Avenir"/>
            </a:endParaRPr>
          </a:p>
          <a:p>
            <a:pPr indent="0" lvl="0" marL="0" marR="0" rtl="0" algn="l">
              <a:lnSpc>
                <a:spcPct val="100000"/>
              </a:lnSpc>
              <a:spcBef>
                <a:spcPts val="2025"/>
              </a:spcBef>
              <a:spcAft>
                <a:spcPts val="0"/>
              </a:spcAft>
              <a:buClr>
                <a:srgbClr val="000000"/>
              </a:buClr>
              <a:buSzPts val="2100"/>
              <a:buFont typeface="Avenir"/>
              <a:buNone/>
            </a:pPr>
            <a:r>
              <a:t/>
            </a:r>
            <a:endParaRPr b="0" i="0" sz="2100" u="none" cap="none" strike="noStrike">
              <a:solidFill>
                <a:srgbClr val="6C6963"/>
              </a:solidFill>
              <a:latin typeface="Avenir"/>
              <a:ea typeface="Avenir"/>
              <a:cs typeface="Avenir"/>
              <a:sym typeface="Avenir"/>
            </a:endParaRPr>
          </a:p>
          <a:p>
            <a:pPr indent="0" lvl="0" marL="0" marR="0" rtl="0" algn="l">
              <a:lnSpc>
                <a:spcPct val="100000"/>
              </a:lnSpc>
              <a:spcBef>
                <a:spcPts val="2025"/>
              </a:spcBef>
              <a:spcAft>
                <a:spcPts val="0"/>
              </a:spcAft>
              <a:buClr>
                <a:srgbClr val="000000"/>
              </a:buClr>
              <a:buSzPts val="2100"/>
              <a:buFont typeface="Avenir"/>
              <a:buNone/>
            </a:pPr>
            <a:r>
              <a:t/>
            </a:r>
            <a:endParaRPr b="0" i="0" sz="2100" u="none" cap="none" strike="noStrike">
              <a:solidFill>
                <a:srgbClr val="6C6963"/>
              </a:solidFill>
              <a:latin typeface="Avenir"/>
              <a:ea typeface="Avenir"/>
              <a:cs typeface="Avenir"/>
              <a:sym typeface="Avenir"/>
            </a:endParaRPr>
          </a:p>
          <a:p>
            <a:pPr indent="0" lvl="0" marL="0" marR="0" rtl="0" algn="l">
              <a:lnSpc>
                <a:spcPct val="100000"/>
              </a:lnSpc>
              <a:spcBef>
                <a:spcPts val="2025"/>
              </a:spcBef>
              <a:spcAft>
                <a:spcPts val="0"/>
              </a:spcAft>
              <a:buClr>
                <a:srgbClr val="000000"/>
              </a:buClr>
              <a:buSzPts val="2100"/>
              <a:buFont typeface="Avenir"/>
              <a:buNone/>
            </a:pPr>
            <a:r>
              <a:t/>
            </a:r>
            <a:endParaRPr b="0" i="0" sz="2100" u="none" cap="none" strike="noStrike">
              <a:solidFill>
                <a:srgbClr val="6C6963"/>
              </a:solidFill>
              <a:latin typeface="Avenir"/>
              <a:ea typeface="Avenir"/>
              <a:cs typeface="Avenir"/>
              <a:sym typeface="Avenir"/>
            </a:endParaRPr>
          </a:p>
        </p:txBody>
      </p:sp>
      <p:graphicFrame>
        <p:nvGraphicFramePr>
          <p:cNvPr id="780" name="Google Shape;780;p133"/>
          <p:cNvGraphicFramePr/>
          <p:nvPr/>
        </p:nvGraphicFramePr>
        <p:xfrm>
          <a:off x="876300" y="438156"/>
          <a:ext cx="3000000" cy="3000000"/>
        </p:xfrm>
        <a:graphic>
          <a:graphicData uri="http://schemas.openxmlformats.org/drawingml/2006/table">
            <a:tbl>
              <a:tblPr>
                <a:noFill/>
                <a:tableStyleId>{70162CC0-96A8-4ADA-B5A0-E3600E1669E6}</a:tableStyleId>
              </a:tblPr>
              <a:tblGrid>
                <a:gridCol w="3695700"/>
                <a:gridCol w="3695700"/>
              </a:tblGrid>
              <a:tr h="1552200">
                <a:tc gridSpan="2">
                  <a:txBody>
                    <a:bodyPr/>
                    <a:lstStyle/>
                    <a:p>
                      <a:pPr indent="0" lvl="0" marL="0" marR="0" rtl="0" algn="l">
                        <a:lnSpc>
                          <a:spcPct val="100000"/>
                        </a:lnSpc>
                        <a:spcBef>
                          <a:spcPts val="0"/>
                        </a:spcBef>
                        <a:spcAft>
                          <a:spcPts val="0"/>
                        </a:spcAft>
                        <a:buClr>
                          <a:srgbClr val="000000"/>
                        </a:buClr>
                        <a:buSzPts val="3500"/>
                        <a:buFont typeface="Avenir"/>
                        <a:buNone/>
                      </a:pPr>
                      <a:r>
                        <a:rPr lang="en" sz="3500" u="none" cap="none" strike="noStrike">
                          <a:solidFill>
                            <a:srgbClr val="000000"/>
                          </a:solidFill>
                          <a:latin typeface="Avenir"/>
                          <a:ea typeface="Avenir"/>
                          <a:cs typeface="Avenir"/>
                          <a:sym typeface="Avenir"/>
                        </a:rPr>
                        <a:t>With Creative Commons licenses, you are free to…</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r>
              <a:tr h="773900">
                <a:tc>
                  <a:txBody>
                    <a:bodyPr/>
                    <a:lstStyle/>
                    <a:p>
                      <a:pPr indent="0" lvl="0" marL="0" marR="0" rtl="0" algn="ctr">
                        <a:lnSpc>
                          <a:spcPct val="100000"/>
                        </a:lnSpc>
                        <a:spcBef>
                          <a:spcPts val="0"/>
                        </a:spcBef>
                        <a:spcAft>
                          <a:spcPts val="0"/>
                        </a:spcAft>
                        <a:buClr>
                          <a:srgbClr val="F1592A"/>
                        </a:buClr>
                        <a:buSzPts val="3000"/>
                        <a:buFont typeface="Avenir"/>
                        <a:buNone/>
                      </a:pPr>
                      <a:r>
                        <a:rPr lang="en" sz="3000" u="none" cap="none" strike="noStrike">
                          <a:solidFill>
                            <a:srgbClr val="F1592A"/>
                          </a:solidFill>
                          <a:latin typeface="Avenir"/>
                          <a:ea typeface="Avenir"/>
                          <a:cs typeface="Avenir"/>
                          <a:sym typeface="Avenir"/>
                        </a:rPr>
                        <a:t>Copy</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1592A"/>
                        </a:buClr>
                        <a:buSzPts val="3000"/>
                        <a:buFont typeface="Avenir"/>
                        <a:buNone/>
                      </a:pPr>
                      <a:r>
                        <a:rPr lang="en" sz="3000" u="none" cap="none" strike="noStrike">
                          <a:solidFill>
                            <a:srgbClr val="F1592A"/>
                          </a:solidFill>
                          <a:latin typeface="Avenir"/>
                          <a:ea typeface="Avenir"/>
                          <a:cs typeface="Avenir"/>
                          <a:sym typeface="Avenir"/>
                        </a:rPr>
                        <a:t>Mix</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73900">
                <a:tc>
                  <a:txBody>
                    <a:bodyPr/>
                    <a:lstStyle/>
                    <a:p>
                      <a:pPr indent="0" lvl="0" marL="0" marR="0" rtl="0" algn="ctr">
                        <a:lnSpc>
                          <a:spcPct val="100000"/>
                        </a:lnSpc>
                        <a:spcBef>
                          <a:spcPts val="0"/>
                        </a:spcBef>
                        <a:spcAft>
                          <a:spcPts val="0"/>
                        </a:spcAft>
                        <a:buClr>
                          <a:srgbClr val="F1592A"/>
                        </a:buClr>
                        <a:buSzPts val="3000"/>
                        <a:buFont typeface="Avenir"/>
                        <a:buNone/>
                      </a:pPr>
                      <a:r>
                        <a:rPr lang="en" sz="3000" u="none" cap="none" strike="noStrike">
                          <a:solidFill>
                            <a:srgbClr val="F1592A"/>
                          </a:solidFill>
                          <a:latin typeface="Avenir"/>
                          <a:ea typeface="Avenir"/>
                          <a:cs typeface="Avenir"/>
                          <a:sym typeface="Avenir"/>
                        </a:rPr>
                        <a:t>Share</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1592A"/>
                        </a:buClr>
                        <a:buSzPts val="3000"/>
                        <a:buFont typeface="Avenir"/>
                        <a:buNone/>
                      </a:pPr>
                      <a:r>
                        <a:rPr lang="en" sz="3000" u="none" cap="none" strike="noStrike">
                          <a:solidFill>
                            <a:srgbClr val="F1592A"/>
                          </a:solidFill>
                          <a:latin typeface="Avenir"/>
                          <a:ea typeface="Avenir"/>
                          <a:cs typeface="Avenir"/>
                          <a:sym typeface="Avenir"/>
                        </a:rPr>
                        <a:t>Keep</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73900">
                <a:tc>
                  <a:txBody>
                    <a:bodyPr/>
                    <a:lstStyle/>
                    <a:p>
                      <a:pPr indent="0" lvl="0" marL="0" marR="0" rtl="0" algn="ctr">
                        <a:lnSpc>
                          <a:spcPct val="100000"/>
                        </a:lnSpc>
                        <a:spcBef>
                          <a:spcPts val="0"/>
                        </a:spcBef>
                        <a:spcAft>
                          <a:spcPts val="0"/>
                        </a:spcAft>
                        <a:buClr>
                          <a:srgbClr val="F1592A"/>
                        </a:buClr>
                        <a:buSzPts val="3000"/>
                        <a:buFont typeface="Avenir"/>
                        <a:buNone/>
                      </a:pPr>
                      <a:r>
                        <a:rPr lang="en" sz="3000" u="none" cap="none" strike="noStrike">
                          <a:solidFill>
                            <a:srgbClr val="F1592A"/>
                          </a:solidFill>
                          <a:latin typeface="Avenir"/>
                          <a:ea typeface="Avenir"/>
                          <a:cs typeface="Avenir"/>
                          <a:sym typeface="Avenir"/>
                        </a:rPr>
                        <a:t>Edit</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F1592A"/>
                        </a:buClr>
                        <a:buSzPts val="3000"/>
                        <a:buFont typeface="Avenir"/>
                        <a:buNone/>
                      </a:pPr>
                      <a:r>
                        <a:rPr lang="en" sz="3000" u="none" cap="none" strike="noStrike">
                          <a:solidFill>
                            <a:srgbClr val="F1592A"/>
                          </a:solidFill>
                          <a:latin typeface="Avenir"/>
                          <a:ea typeface="Avenir"/>
                          <a:cs typeface="Avenir"/>
                          <a:sym typeface="Avenir"/>
                        </a:rPr>
                        <a:t>Use</a:t>
                      </a:r>
                      <a:endParaRPr/>
                    </a:p>
                  </a:txBody>
                  <a:tcPr marT="19050" marB="19050" marR="19050" marL="190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4" name="Shape 784"/>
        <p:cNvGrpSpPr/>
        <p:nvPr/>
      </p:nvGrpSpPr>
      <p:grpSpPr>
        <a:xfrm>
          <a:off x="0" y="0"/>
          <a:ext cx="0" cy="0"/>
          <a:chOff x="0" y="0"/>
          <a:chExt cx="0" cy="0"/>
        </a:xfrm>
      </p:grpSpPr>
      <p:grpSp>
        <p:nvGrpSpPr>
          <p:cNvPr id="785" name="Google Shape;785;p134"/>
          <p:cNvGrpSpPr/>
          <p:nvPr/>
        </p:nvGrpSpPr>
        <p:grpSpPr>
          <a:xfrm>
            <a:off x="2420700" y="912175"/>
            <a:ext cx="4302600" cy="3319150"/>
            <a:chOff x="4775125" y="796925"/>
            <a:chExt cx="4302600" cy="3319150"/>
          </a:xfrm>
        </p:grpSpPr>
        <p:pic>
          <p:nvPicPr>
            <p:cNvPr id="786" name="Google Shape;786;p134"/>
            <p:cNvPicPr preferRelativeResize="0"/>
            <p:nvPr/>
          </p:nvPicPr>
          <p:blipFill>
            <a:blip r:embed="rId3">
              <a:alphaModFix/>
            </a:blip>
            <a:stretch>
              <a:fillRect/>
            </a:stretch>
          </p:blipFill>
          <p:spPr>
            <a:xfrm>
              <a:off x="6733750" y="1363325"/>
              <a:ext cx="609600" cy="609600"/>
            </a:xfrm>
            <a:prstGeom prst="rect">
              <a:avLst/>
            </a:prstGeom>
            <a:noFill/>
            <a:ln>
              <a:noFill/>
            </a:ln>
          </p:spPr>
        </p:pic>
        <p:pic>
          <p:nvPicPr>
            <p:cNvPr id="787" name="Google Shape;787;p134"/>
            <p:cNvPicPr preferRelativeResize="0"/>
            <p:nvPr/>
          </p:nvPicPr>
          <p:blipFill>
            <a:blip r:embed="rId4">
              <a:alphaModFix/>
            </a:blip>
            <a:stretch>
              <a:fillRect/>
            </a:stretch>
          </p:blipFill>
          <p:spPr>
            <a:xfrm>
              <a:off x="4939225" y="3046175"/>
              <a:ext cx="609600" cy="609600"/>
            </a:xfrm>
            <a:prstGeom prst="rect">
              <a:avLst/>
            </a:prstGeom>
            <a:noFill/>
            <a:ln>
              <a:noFill/>
            </a:ln>
          </p:spPr>
        </p:pic>
        <p:cxnSp>
          <p:nvCxnSpPr>
            <p:cNvPr id="788" name="Google Shape;788;p134"/>
            <p:cNvCxnSpPr/>
            <p:nvPr/>
          </p:nvCxnSpPr>
          <p:spPr>
            <a:xfrm flipH="1">
              <a:off x="5425250" y="1972925"/>
              <a:ext cx="1313100" cy="1047300"/>
            </a:xfrm>
            <a:prstGeom prst="straightConnector1">
              <a:avLst/>
            </a:prstGeom>
            <a:noFill/>
            <a:ln cap="flat" cmpd="sng" w="38100">
              <a:solidFill>
                <a:srgbClr val="000000"/>
              </a:solidFill>
              <a:prstDash val="solid"/>
              <a:round/>
              <a:headEnd len="med" w="med" type="none"/>
              <a:tailEnd len="med" w="med" type="triangle"/>
            </a:ln>
          </p:spPr>
        </p:cxnSp>
        <p:cxnSp>
          <p:nvCxnSpPr>
            <p:cNvPr id="789" name="Google Shape;789;p134"/>
            <p:cNvCxnSpPr/>
            <p:nvPr/>
          </p:nvCxnSpPr>
          <p:spPr>
            <a:xfrm>
              <a:off x="7343350" y="1668125"/>
              <a:ext cx="1009500" cy="0"/>
            </a:xfrm>
            <a:prstGeom prst="straightConnector1">
              <a:avLst/>
            </a:prstGeom>
            <a:noFill/>
            <a:ln cap="flat" cmpd="sng" w="38100">
              <a:solidFill>
                <a:srgbClr val="000000"/>
              </a:solidFill>
              <a:prstDash val="solid"/>
              <a:round/>
              <a:headEnd len="med" w="med" type="none"/>
              <a:tailEnd len="med" w="med" type="triangle"/>
            </a:ln>
          </p:spPr>
        </p:cxnSp>
        <p:pic>
          <p:nvPicPr>
            <p:cNvPr id="790" name="Google Shape;790;p134"/>
            <p:cNvPicPr preferRelativeResize="0"/>
            <p:nvPr/>
          </p:nvPicPr>
          <p:blipFill>
            <a:blip r:embed="rId5">
              <a:alphaModFix/>
            </a:blip>
            <a:stretch>
              <a:fillRect/>
            </a:stretch>
          </p:blipFill>
          <p:spPr>
            <a:xfrm>
              <a:off x="8304025" y="1363325"/>
              <a:ext cx="609600" cy="609600"/>
            </a:xfrm>
            <a:prstGeom prst="rect">
              <a:avLst/>
            </a:prstGeom>
            <a:noFill/>
            <a:ln>
              <a:noFill/>
            </a:ln>
          </p:spPr>
        </p:pic>
        <p:cxnSp>
          <p:nvCxnSpPr>
            <p:cNvPr id="791" name="Google Shape;791;p134"/>
            <p:cNvCxnSpPr/>
            <p:nvPr/>
          </p:nvCxnSpPr>
          <p:spPr>
            <a:xfrm>
              <a:off x="5548825" y="3290175"/>
              <a:ext cx="2755200" cy="0"/>
            </a:xfrm>
            <a:prstGeom prst="straightConnector1">
              <a:avLst/>
            </a:prstGeom>
            <a:noFill/>
            <a:ln cap="flat" cmpd="sng" w="38100">
              <a:solidFill>
                <a:srgbClr val="000000"/>
              </a:solidFill>
              <a:prstDash val="solid"/>
              <a:round/>
              <a:headEnd len="med" w="med" type="none"/>
              <a:tailEnd len="med" w="med" type="triangle"/>
            </a:ln>
          </p:spPr>
        </p:cxnSp>
        <p:sp>
          <p:nvSpPr>
            <p:cNvPr id="792" name="Google Shape;792;p134"/>
            <p:cNvSpPr txBox="1"/>
            <p:nvPr/>
          </p:nvSpPr>
          <p:spPr>
            <a:xfrm>
              <a:off x="6495100" y="796925"/>
              <a:ext cx="10869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College / University</a:t>
              </a:r>
              <a:endParaRPr b="1">
                <a:latin typeface="Avenir"/>
                <a:ea typeface="Avenir"/>
                <a:cs typeface="Avenir"/>
                <a:sym typeface="Avenir"/>
              </a:endParaRPr>
            </a:p>
          </p:txBody>
        </p:sp>
        <p:sp>
          <p:nvSpPr>
            <p:cNvPr id="793" name="Google Shape;793;p134"/>
            <p:cNvSpPr txBox="1"/>
            <p:nvPr/>
          </p:nvSpPr>
          <p:spPr>
            <a:xfrm>
              <a:off x="4775125" y="36078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Textbook</a:t>
              </a:r>
              <a:endParaRPr b="1">
                <a:latin typeface="Avenir"/>
                <a:ea typeface="Avenir"/>
                <a:cs typeface="Avenir"/>
                <a:sym typeface="Avenir"/>
              </a:endParaRPr>
            </a:p>
          </p:txBody>
        </p:sp>
        <p:sp>
          <p:nvSpPr>
            <p:cNvPr id="794" name="Google Shape;794;p134"/>
            <p:cNvSpPr txBox="1"/>
            <p:nvPr/>
          </p:nvSpPr>
          <p:spPr>
            <a:xfrm>
              <a:off x="7622225" y="1305125"/>
              <a:ext cx="287400" cy="36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venir"/>
                  <a:ea typeface="Avenir"/>
                  <a:cs typeface="Avenir"/>
                  <a:sym typeface="Avenir"/>
                </a:rPr>
                <a:t>$</a:t>
              </a:r>
              <a:endParaRPr b="1">
                <a:latin typeface="Avenir"/>
                <a:ea typeface="Avenir"/>
                <a:cs typeface="Avenir"/>
                <a:sym typeface="Avenir"/>
              </a:endParaRPr>
            </a:p>
          </p:txBody>
        </p:sp>
        <p:sp>
          <p:nvSpPr>
            <p:cNvPr id="795" name="Google Shape;795;p134"/>
            <p:cNvSpPr txBox="1"/>
            <p:nvPr/>
          </p:nvSpPr>
          <p:spPr>
            <a:xfrm>
              <a:off x="6569650" y="329017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Students</a:t>
              </a:r>
              <a:endParaRPr b="1">
                <a:latin typeface="Avenir"/>
                <a:ea typeface="Avenir"/>
                <a:cs typeface="Avenir"/>
                <a:sym typeface="Avenir"/>
              </a:endParaRPr>
            </a:p>
          </p:txBody>
        </p:sp>
        <p:sp>
          <p:nvSpPr>
            <p:cNvPr id="796" name="Google Shape;796;p134"/>
            <p:cNvSpPr txBox="1"/>
            <p:nvPr/>
          </p:nvSpPr>
          <p:spPr>
            <a:xfrm>
              <a:off x="8139925" y="1027425"/>
              <a:ext cx="937800" cy="508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latin typeface="Avenir"/>
                  <a:ea typeface="Avenir"/>
                  <a:cs typeface="Avenir"/>
                  <a:sym typeface="Avenir"/>
                </a:rPr>
                <a:t>Author</a:t>
              </a:r>
              <a:endParaRPr b="1">
                <a:latin typeface="Avenir"/>
                <a:ea typeface="Avenir"/>
                <a:cs typeface="Avenir"/>
                <a:sym typeface="Avenir"/>
              </a:endParaRPr>
            </a:p>
          </p:txBody>
        </p:sp>
        <p:pic>
          <p:nvPicPr>
            <p:cNvPr id="797" name="Google Shape;797;p134"/>
            <p:cNvPicPr preferRelativeResize="0"/>
            <p:nvPr/>
          </p:nvPicPr>
          <p:blipFill rotWithShape="1">
            <a:blip r:embed="rId6">
              <a:alphaModFix/>
            </a:blip>
            <a:srcRect b="0" l="0" r="0" t="0"/>
            <a:stretch/>
          </p:blipFill>
          <p:spPr>
            <a:xfrm>
              <a:off x="5707947" y="3036076"/>
              <a:ext cx="508200" cy="508200"/>
            </a:xfrm>
            <a:prstGeom prst="rect">
              <a:avLst/>
            </a:prstGeom>
            <a:noFill/>
            <a:ln>
              <a:noFill/>
            </a:ln>
          </p:spPr>
        </p:pic>
      </p:grpSp>
      <p:pic>
        <p:nvPicPr>
          <p:cNvPr id="798" name="Google Shape;798;p134"/>
          <p:cNvPicPr preferRelativeResize="0"/>
          <p:nvPr/>
        </p:nvPicPr>
        <p:blipFill rotWithShape="1">
          <a:blip r:embed="rId7">
            <a:alphaModFix/>
          </a:blip>
          <a:srcRect b="0" l="0" r="0" t="0"/>
          <a:stretch/>
        </p:blipFill>
        <p:spPr>
          <a:xfrm>
            <a:off x="2807251" y="3287180"/>
            <a:ext cx="243500" cy="2434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3" name="Shape 803"/>
        <p:cNvGrpSpPr/>
        <p:nvPr/>
      </p:nvGrpSpPr>
      <p:grpSpPr>
        <a:xfrm>
          <a:off x="0" y="0"/>
          <a:ext cx="0" cy="0"/>
          <a:chOff x="0" y="0"/>
          <a:chExt cx="0" cy="0"/>
        </a:xfrm>
      </p:grpSpPr>
      <p:pic>
        <p:nvPicPr>
          <p:cNvPr id="804" name="Google Shape;804;p135"/>
          <p:cNvPicPr preferRelativeResize="0"/>
          <p:nvPr/>
        </p:nvPicPr>
        <p:blipFill rotWithShape="1">
          <a:blip r:embed="rId3">
            <a:alphaModFix/>
          </a:blip>
          <a:srcRect b="0" l="0" r="0" t="0"/>
          <a:stretch/>
        </p:blipFill>
        <p:spPr>
          <a:xfrm>
            <a:off x="24615" y="1600692"/>
            <a:ext cx="9094787" cy="1942116"/>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9" name="Shape 809"/>
        <p:cNvGrpSpPr/>
        <p:nvPr/>
      </p:nvGrpSpPr>
      <p:grpSpPr>
        <a:xfrm>
          <a:off x="0" y="0"/>
          <a:ext cx="0" cy="0"/>
          <a:chOff x="0" y="0"/>
          <a:chExt cx="0" cy="0"/>
        </a:xfrm>
      </p:grpSpPr>
      <p:pic>
        <p:nvPicPr>
          <p:cNvPr id="810" name="Google Shape;810;p136"/>
          <p:cNvPicPr preferRelativeResize="0"/>
          <p:nvPr/>
        </p:nvPicPr>
        <p:blipFill rotWithShape="1">
          <a:blip r:embed="rId3">
            <a:alphaModFix/>
          </a:blip>
          <a:srcRect b="0" l="0" r="0" t="0"/>
          <a:stretch/>
        </p:blipFill>
        <p:spPr>
          <a:xfrm>
            <a:off x="853060" y="555391"/>
            <a:ext cx="7437880" cy="40327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5" name="Shape 815"/>
        <p:cNvGrpSpPr/>
        <p:nvPr/>
      </p:nvGrpSpPr>
      <p:grpSpPr>
        <a:xfrm>
          <a:off x="0" y="0"/>
          <a:ext cx="0" cy="0"/>
          <a:chOff x="0" y="0"/>
          <a:chExt cx="0" cy="0"/>
        </a:xfrm>
      </p:grpSpPr>
      <p:pic>
        <p:nvPicPr>
          <p:cNvPr id="816" name="Google Shape;816;p137"/>
          <p:cNvPicPr preferRelativeResize="0"/>
          <p:nvPr/>
        </p:nvPicPr>
        <p:blipFill rotWithShape="1">
          <a:blip r:embed="rId3">
            <a:alphaModFix/>
          </a:blip>
          <a:srcRect b="0" l="0" r="0" t="0"/>
          <a:stretch/>
        </p:blipFill>
        <p:spPr>
          <a:xfrm>
            <a:off x="342900" y="885987"/>
            <a:ext cx="8458200" cy="337153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1" name="Shape 821"/>
        <p:cNvGrpSpPr/>
        <p:nvPr/>
      </p:nvGrpSpPr>
      <p:grpSpPr>
        <a:xfrm>
          <a:off x="0" y="0"/>
          <a:ext cx="0" cy="0"/>
          <a:chOff x="0" y="0"/>
          <a:chExt cx="0" cy="0"/>
        </a:xfrm>
      </p:grpSpPr>
      <p:pic>
        <p:nvPicPr>
          <p:cNvPr id="822" name="Google Shape;822;p138"/>
          <p:cNvPicPr preferRelativeResize="0"/>
          <p:nvPr/>
        </p:nvPicPr>
        <p:blipFill rotWithShape="1">
          <a:blip r:embed="rId3">
            <a:alphaModFix/>
          </a:blip>
          <a:srcRect b="0" l="0" r="0" t="0"/>
          <a:stretch/>
        </p:blipFill>
        <p:spPr>
          <a:xfrm>
            <a:off x="323850" y="329671"/>
            <a:ext cx="8496301" cy="4484159"/>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27" name="Shape 827"/>
        <p:cNvGrpSpPr/>
        <p:nvPr/>
      </p:nvGrpSpPr>
      <p:grpSpPr>
        <a:xfrm>
          <a:off x="0" y="0"/>
          <a:ext cx="0" cy="0"/>
          <a:chOff x="0" y="0"/>
          <a:chExt cx="0" cy="0"/>
        </a:xfrm>
      </p:grpSpPr>
      <p:pic>
        <p:nvPicPr>
          <p:cNvPr id="828" name="Google Shape;828;p139"/>
          <p:cNvPicPr preferRelativeResize="0"/>
          <p:nvPr/>
        </p:nvPicPr>
        <p:blipFill rotWithShape="1">
          <a:blip r:embed="rId3">
            <a:alphaModFix/>
          </a:blip>
          <a:srcRect b="0" l="0" r="0" t="0"/>
          <a:stretch/>
        </p:blipFill>
        <p:spPr>
          <a:xfrm>
            <a:off x="3481526" y="1481271"/>
            <a:ext cx="2180965" cy="218096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3" name="Shape 833"/>
        <p:cNvGrpSpPr/>
        <p:nvPr/>
      </p:nvGrpSpPr>
      <p:grpSpPr>
        <a:xfrm>
          <a:off x="0" y="0"/>
          <a:ext cx="0" cy="0"/>
          <a:chOff x="0" y="0"/>
          <a:chExt cx="0" cy="0"/>
        </a:xfrm>
      </p:grpSpPr>
      <p:pic>
        <p:nvPicPr>
          <p:cNvPr id="834" name="Google Shape;834;p140"/>
          <p:cNvPicPr preferRelativeResize="0"/>
          <p:nvPr/>
        </p:nvPicPr>
        <p:blipFill rotWithShape="1">
          <a:blip r:embed="rId3">
            <a:alphaModFix/>
          </a:blip>
          <a:srcRect b="0" l="0" r="0" t="0"/>
          <a:stretch/>
        </p:blipFill>
        <p:spPr>
          <a:xfrm>
            <a:off x="280987" y="197644"/>
            <a:ext cx="3691489" cy="4748213"/>
          </a:xfrm>
          <a:prstGeom prst="rect">
            <a:avLst/>
          </a:prstGeom>
          <a:noFill/>
          <a:ln>
            <a:noFill/>
          </a:ln>
        </p:spPr>
      </p:pic>
      <p:sp>
        <p:nvSpPr>
          <p:cNvPr id="835" name="Google Shape;835;p140"/>
          <p:cNvSpPr/>
          <p:nvPr/>
        </p:nvSpPr>
        <p:spPr>
          <a:xfrm>
            <a:off x="4099750" y="381000"/>
            <a:ext cx="4699800" cy="4381500"/>
          </a:xfrm>
          <a:prstGeom prst="rect">
            <a:avLst/>
          </a:prstGeom>
          <a:noFill/>
          <a:ln>
            <a:noFill/>
          </a:ln>
        </p:spPr>
        <p:txBody>
          <a:bodyPr anchorCtr="0" anchor="ctr" bIns="19050" lIns="19050" spcFirstLastPara="1" rIns="19050" wrap="square" tIns="19050">
            <a:noAutofit/>
          </a:bodyPr>
          <a:lstStyle/>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Introductory, algebra-based, two-semester college physics</a:t>
            </a:r>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6C6963"/>
              </a:solidFill>
              <a:latin typeface="Avenir"/>
              <a:ea typeface="Avenir"/>
              <a:cs typeface="Avenir"/>
              <a:sym typeface="Aveni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1272 pages</a:t>
            </a:r>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6C6963"/>
              </a:solidFill>
              <a:latin typeface="Avenir"/>
              <a:ea typeface="Avenir"/>
              <a:cs typeface="Avenir"/>
              <a:sym typeface="Avenir"/>
            </a:endParaRPr>
          </a:p>
          <a:p>
            <a:pPr indent="0" lvl="0" marL="0" marR="0" rtl="0" algn="ctr">
              <a:lnSpc>
                <a:spcPct val="100000"/>
              </a:lnSpc>
              <a:spcBef>
                <a:spcPts val="0"/>
              </a:spcBef>
              <a:spcAft>
                <a:spcPts val="0"/>
              </a:spcAft>
              <a:buClr>
                <a:srgbClr val="6C6963"/>
              </a:buClr>
              <a:buSzPts val="1900"/>
              <a:buFont typeface="Avenir"/>
              <a:buNone/>
            </a:pPr>
            <a:r>
              <a:rPr b="0" i="0" lang="en" sz="1900" u="sng" cap="none" strike="noStrike">
                <a:solidFill>
                  <a:srgbClr val="6C6963"/>
                </a:solidFill>
                <a:latin typeface="Avenir"/>
                <a:ea typeface="Avenir"/>
                <a:cs typeface="Avenir"/>
                <a:sym typeface="Avenir"/>
              </a:rPr>
              <a:t>Available in</a:t>
            </a: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PDF</a:t>
            </a: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ePub</a:t>
            </a: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Print</a:t>
            </a: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Web</a:t>
            </a: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Bookshare (accessible)</a:t>
            </a:r>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6C6963"/>
              </a:solidFill>
              <a:latin typeface="Avenir"/>
              <a:ea typeface="Avenir"/>
              <a:cs typeface="Avenir"/>
              <a:sym typeface="Aveni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Instructor solution manual</a:t>
            </a:r>
            <a:endParaRPr/>
          </a:p>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rgbClr val="6C6963"/>
              </a:solidFill>
              <a:latin typeface="Avenir"/>
              <a:ea typeface="Avenir"/>
              <a:cs typeface="Avenir"/>
              <a:sym typeface="Avenir"/>
            </a:endParaRPr>
          </a:p>
          <a:p>
            <a:pPr indent="0" lvl="0" marL="0" marR="0" rtl="0" algn="ctr">
              <a:lnSpc>
                <a:spcPct val="100000"/>
              </a:lnSpc>
              <a:spcBef>
                <a:spcPts val="0"/>
              </a:spcBef>
              <a:spcAft>
                <a:spcPts val="0"/>
              </a:spcAft>
              <a:buClr>
                <a:srgbClr val="6C6963"/>
              </a:buClr>
              <a:buSzPts val="1900"/>
              <a:buFont typeface="Avenir"/>
              <a:buNone/>
            </a:pPr>
            <a:r>
              <a:rPr b="0" i="0" lang="en" sz="1900" u="none" cap="none" strike="noStrike">
                <a:solidFill>
                  <a:srgbClr val="6C6963"/>
                </a:solidFill>
                <a:latin typeface="Avenir"/>
                <a:ea typeface="Avenir"/>
                <a:cs typeface="Avenir"/>
                <a:sym typeface="Avenir"/>
              </a:rPr>
              <a:t>Powerpoint slides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0" name="Shape 840"/>
        <p:cNvGrpSpPr/>
        <p:nvPr/>
      </p:nvGrpSpPr>
      <p:grpSpPr>
        <a:xfrm>
          <a:off x="0" y="0"/>
          <a:ext cx="0" cy="0"/>
          <a:chOff x="0" y="0"/>
          <a:chExt cx="0" cy="0"/>
        </a:xfrm>
      </p:grpSpPr>
      <p:sp>
        <p:nvSpPr>
          <p:cNvPr id="841" name="Google Shape;841;p141"/>
          <p:cNvSpPr txBox="1"/>
          <p:nvPr>
            <p:ph idx="4294967295" type="title"/>
          </p:nvPr>
        </p:nvSpPr>
        <p:spPr>
          <a:xfrm>
            <a:off x="762000" y="4335463"/>
            <a:ext cx="7620000" cy="714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04041"/>
              </a:buClr>
              <a:buSzPts val="3800"/>
              <a:buFont typeface="Avenir"/>
              <a:buNone/>
            </a:pPr>
            <a:r>
              <a:rPr b="0" i="0" lang="en" sz="3800" u="none" cap="none" strike="noStrike">
                <a:solidFill>
                  <a:srgbClr val="000000"/>
                </a:solidFill>
                <a:latin typeface="Avenir"/>
                <a:ea typeface="Avenir"/>
                <a:cs typeface="Avenir"/>
                <a:sym typeface="Avenir"/>
              </a:rPr>
              <a:t>open.umn.edu</a:t>
            </a:r>
            <a:endParaRPr/>
          </a:p>
        </p:txBody>
      </p:sp>
      <p:pic>
        <p:nvPicPr>
          <p:cNvPr id="842" name="Google Shape;842;p141"/>
          <p:cNvPicPr preferRelativeResize="0"/>
          <p:nvPr/>
        </p:nvPicPr>
        <p:blipFill rotWithShape="1">
          <a:blip r:embed="rId3">
            <a:alphaModFix/>
          </a:blip>
          <a:srcRect b="0" l="0" r="0" t="0"/>
          <a:stretch/>
        </p:blipFill>
        <p:spPr>
          <a:xfrm>
            <a:off x="267469" y="606277"/>
            <a:ext cx="8609062" cy="3771922"/>
          </a:xfrm>
          <a:prstGeom prst="rect">
            <a:avLst/>
          </a:prstGeom>
          <a:noFill/>
          <a:ln>
            <a:noFill/>
          </a:ln>
          <a:effectLst>
            <a:outerShdw blurRad="206375" rotWithShape="0" algn="tl" dir="2700000" dist="38100">
              <a:srgbClr val="000000">
                <a:alpha val="4275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47" name="Shape 847"/>
        <p:cNvGrpSpPr/>
        <p:nvPr/>
      </p:nvGrpSpPr>
      <p:grpSpPr>
        <a:xfrm>
          <a:off x="0" y="0"/>
          <a:ext cx="0" cy="0"/>
          <a:chOff x="0" y="0"/>
          <a:chExt cx="0" cy="0"/>
        </a:xfrm>
      </p:grpSpPr>
      <p:pic>
        <p:nvPicPr>
          <p:cNvPr id="848" name="Google Shape;848;p142"/>
          <p:cNvPicPr preferRelativeResize="0"/>
          <p:nvPr/>
        </p:nvPicPr>
        <p:blipFill>
          <a:blip r:embed="rId3">
            <a:alphaModFix/>
          </a:blip>
          <a:stretch>
            <a:fillRect/>
          </a:stretch>
        </p:blipFill>
        <p:spPr>
          <a:xfrm>
            <a:off x="152400" y="152400"/>
            <a:ext cx="8702528" cy="4838701"/>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2" name="Shape 852"/>
        <p:cNvGrpSpPr/>
        <p:nvPr/>
      </p:nvGrpSpPr>
      <p:grpSpPr>
        <a:xfrm>
          <a:off x="0" y="0"/>
          <a:ext cx="0" cy="0"/>
          <a:chOff x="0" y="0"/>
          <a:chExt cx="0" cy="0"/>
        </a:xfrm>
      </p:grpSpPr>
      <p:sp>
        <p:nvSpPr>
          <p:cNvPr id="853" name="Google Shape;853;p143"/>
          <p:cNvSpPr txBox="1"/>
          <p:nvPr>
            <p:ph type="title"/>
          </p:nvPr>
        </p:nvSpPr>
        <p:spPr>
          <a:xfrm>
            <a:off x="1213756" y="445025"/>
            <a:ext cx="76185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404041"/>
              </a:buClr>
              <a:buSzPts val="4000"/>
              <a:buFont typeface="Avenir"/>
              <a:buNone/>
            </a:pPr>
            <a:r>
              <a:rPr b="0" i="0" lang="en" sz="4000" u="none" cap="none" strike="noStrike">
                <a:solidFill>
                  <a:srgbClr val="404041"/>
                </a:solidFill>
                <a:latin typeface="Avenir"/>
                <a:ea typeface="Avenir"/>
                <a:cs typeface="Avenir"/>
                <a:sym typeface="Avenir"/>
              </a:rPr>
              <a:t>University of Georgia</a:t>
            </a:r>
            <a:endParaRPr b="0" i="0" sz="4000" u="none" cap="none" strike="noStrike">
              <a:solidFill>
                <a:srgbClr val="404041"/>
              </a:solidFill>
              <a:latin typeface="Avenir"/>
              <a:ea typeface="Avenir"/>
              <a:cs typeface="Avenir"/>
              <a:sym typeface="Avenir"/>
            </a:endParaRPr>
          </a:p>
        </p:txBody>
      </p:sp>
      <p:sp>
        <p:nvSpPr>
          <p:cNvPr id="854" name="Google Shape;854;p143"/>
          <p:cNvSpPr/>
          <p:nvPr/>
        </p:nvSpPr>
        <p:spPr>
          <a:xfrm>
            <a:off x="3336938" y="3309474"/>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55" name="Google Shape;855;p143"/>
          <p:cNvSpPr/>
          <p:nvPr/>
        </p:nvSpPr>
        <p:spPr>
          <a:xfrm flipH="1">
            <a:off x="1891588" y="3309481"/>
            <a:ext cx="1844400" cy="642600"/>
          </a:xfrm>
          <a:prstGeom prst="rect">
            <a:avLst/>
          </a:prstGeom>
          <a:solidFill>
            <a:srgbClr val="701C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56" name="Google Shape;856;p143"/>
          <p:cNvSpPr/>
          <p:nvPr/>
        </p:nvSpPr>
        <p:spPr>
          <a:xfrm rot="-5400000">
            <a:off x="3292450" y="2739263"/>
            <a:ext cx="643375" cy="1783775"/>
          </a:xfrm>
          <a:prstGeom prst="flowChartOffpageConnector">
            <a:avLst/>
          </a:prstGeom>
          <a:solidFill>
            <a:srgbClr val="701C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57" name="Google Shape;857;p143"/>
          <p:cNvSpPr/>
          <p:nvPr/>
        </p:nvSpPr>
        <p:spPr>
          <a:xfrm>
            <a:off x="1951202" y="3386850"/>
            <a:ext cx="2189700" cy="4959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FFFFFF"/>
              </a:buClr>
              <a:buSzPts val="1800"/>
              <a:buFont typeface="Avenir"/>
              <a:buNone/>
            </a:pPr>
            <a:r>
              <a:rPr b="0" i="0" lang="en" sz="1800" u="none" cap="none" strike="noStrike">
                <a:solidFill>
                  <a:srgbClr val="FFFFFF"/>
                </a:solidFill>
                <a:latin typeface="Avenir"/>
                <a:ea typeface="Avenir"/>
                <a:cs typeface="Avenir"/>
                <a:sym typeface="Avenir"/>
              </a:rPr>
              <a:t>Pell eligible students</a:t>
            </a:r>
            <a:endParaRPr b="0" i="0" sz="1800" u="none" cap="none" strike="noStrike">
              <a:solidFill>
                <a:srgbClr val="FFFFFF"/>
              </a:solidFill>
              <a:latin typeface="Avenir"/>
              <a:ea typeface="Avenir"/>
              <a:cs typeface="Avenir"/>
              <a:sym typeface="Avenir"/>
            </a:endParaRPr>
          </a:p>
        </p:txBody>
      </p:sp>
      <p:sp>
        <p:nvSpPr>
          <p:cNvPr id="858" name="Google Shape;858;p143"/>
          <p:cNvSpPr/>
          <p:nvPr/>
        </p:nvSpPr>
        <p:spPr>
          <a:xfrm>
            <a:off x="3996413" y="3310650"/>
            <a:ext cx="16152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701C7F"/>
              </a:buClr>
              <a:buSzPts val="2100"/>
              <a:buFont typeface="Avenir"/>
              <a:buNone/>
            </a:pPr>
            <a:r>
              <a:rPr b="0" i="0" lang="en" sz="2100" u="none" cap="none" strike="noStrike">
                <a:solidFill>
                  <a:srgbClr val="701C7F"/>
                </a:solidFill>
                <a:latin typeface="Avenir"/>
                <a:ea typeface="Avenir"/>
                <a:cs typeface="Avenir"/>
                <a:sym typeface="Avenir"/>
              </a:rPr>
              <a:t>+12.3%</a:t>
            </a:r>
            <a:endParaRPr b="0" i="0" sz="2100" u="none" cap="none" strike="noStrike">
              <a:solidFill>
                <a:srgbClr val="701C7F"/>
              </a:solidFill>
              <a:latin typeface="Avenir"/>
              <a:ea typeface="Avenir"/>
              <a:cs typeface="Avenir"/>
              <a:sym typeface="Avenir"/>
            </a:endParaRPr>
          </a:p>
        </p:txBody>
      </p:sp>
      <p:sp>
        <p:nvSpPr>
          <p:cNvPr id="859" name="Google Shape;859;p143"/>
          <p:cNvSpPr/>
          <p:nvPr/>
        </p:nvSpPr>
        <p:spPr>
          <a:xfrm>
            <a:off x="3336938" y="2654346"/>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60" name="Google Shape;860;p143"/>
          <p:cNvSpPr/>
          <p:nvPr/>
        </p:nvSpPr>
        <p:spPr>
          <a:xfrm flipH="1">
            <a:off x="1891588" y="2654353"/>
            <a:ext cx="1844400" cy="642600"/>
          </a:xfrm>
          <a:prstGeom prst="rect">
            <a:avLst/>
          </a:prstGeom>
          <a:solidFill>
            <a:srgbClr val="701C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61" name="Google Shape;861;p143"/>
          <p:cNvSpPr/>
          <p:nvPr/>
        </p:nvSpPr>
        <p:spPr>
          <a:xfrm rot="-5400000">
            <a:off x="3302778" y="2073813"/>
            <a:ext cx="643375" cy="1804425"/>
          </a:xfrm>
          <a:prstGeom prst="flowChartOffpageConnector">
            <a:avLst/>
          </a:prstGeom>
          <a:solidFill>
            <a:srgbClr val="701C7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62" name="Google Shape;862;p143"/>
          <p:cNvSpPr/>
          <p:nvPr/>
        </p:nvSpPr>
        <p:spPr>
          <a:xfrm>
            <a:off x="1951202" y="2731725"/>
            <a:ext cx="2189700" cy="4959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FFFFFF"/>
              </a:buClr>
              <a:buSzPts val="1800"/>
              <a:buFont typeface="Avenir"/>
              <a:buNone/>
            </a:pPr>
            <a:r>
              <a:rPr b="0" i="0" lang="en" sz="1800" u="none" cap="none" strike="noStrike">
                <a:solidFill>
                  <a:srgbClr val="FFFFFF"/>
                </a:solidFill>
                <a:latin typeface="Avenir"/>
                <a:ea typeface="Avenir"/>
                <a:cs typeface="Avenir"/>
                <a:sym typeface="Avenir"/>
              </a:rPr>
              <a:t>Non-Pell eligible students</a:t>
            </a:r>
            <a:endParaRPr b="0" i="0" sz="1800" u="none" cap="none" strike="noStrike">
              <a:solidFill>
                <a:srgbClr val="FFFFFF"/>
              </a:solidFill>
              <a:latin typeface="Avenir"/>
              <a:ea typeface="Avenir"/>
              <a:cs typeface="Avenir"/>
              <a:sym typeface="Avenir"/>
            </a:endParaRPr>
          </a:p>
        </p:txBody>
      </p:sp>
      <p:sp>
        <p:nvSpPr>
          <p:cNvPr id="863" name="Google Shape;863;p143"/>
          <p:cNvSpPr/>
          <p:nvPr/>
        </p:nvSpPr>
        <p:spPr>
          <a:xfrm>
            <a:off x="3996413" y="2655525"/>
            <a:ext cx="16152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701C7F"/>
              </a:buClr>
              <a:buSzPts val="2100"/>
              <a:buFont typeface="Avenir"/>
              <a:buNone/>
            </a:pPr>
            <a:r>
              <a:rPr b="0" i="0" lang="en" sz="2100" u="none" cap="none" strike="noStrike">
                <a:solidFill>
                  <a:srgbClr val="701C7F"/>
                </a:solidFill>
                <a:latin typeface="Avenir"/>
                <a:ea typeface="Avenir"/>
                <a:cs typeface="Avenir"/>
                <a:sym typeface="Avenir"/>
              </a:rPr>
              <a:t>+7.4%</a:t>
            </a:r>
            <a:endParaRPr b="0" i="0" sz="2100" u="none" cap="none" strike="noStrike">
              <a:solidFill>
                <a:srgbClr val="701C7F"/>
              </a:solidFill>
              <a:latin typeface="Avenir"/>
              <a:ea typeface="Avenir"/>
              <a:cs typeface="Avenir"/>
              <a:sym typeface="Avenir"/>
            </a:endParaRPr>
          </a:p>
        </p:txBody>
      </p:sp>
      <p:sp>
        <p:nvSpPr>
          <p:cNvPr id="864" name="Google Shape;864;p143"/>
          <p:cNvSpPr/>
          <p:nvPr/>
        </p:nvSpPr>
        <p:spPr>
          <a:xfrm>
            <a:off x="3336950" y="3964599"/>
            <a:ext cx="3822600" cy="643500"/>
          </a:xfrm>
          <a:prstGeom prst="rect">
            <a:avLst/>
          </a:prstGeom>
          <a:solidFill>
            <a:srgbClr val="EEEEEE"/>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F25929"/>
              </a:solidFill>
              <a:latin typeface="Avenir"/>
              <a:ea typeface="Avenir"/>
              <a:cs typeface="Avenir"/>
              <a:sym typeface="Avenir"/>
            </a:endParaRPr>
          </a:p>
        </p:txBody>
      </p:sp>
      <p:sp>
        <p:nvSpPr>
          <p:cNvPr id="865" name="Google Shape;865;p143"/>
          <p:cNvSpPr/>
          <p:nvPr/>
        </p:nvSpPr>
        <p:spPr>
          <a:xfrm flipH="1">
            <a:off x="1891600" y="3964606"/>
            <a:ext cx="1844400" cy="642600"/>
          </a:xfrm>
          <a:prstGeom prst="rect">
            <a:avLst/>
          </a:prstGeom>
          <a:solidFill>
            <a:srgbClr val="F2592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66" name="Google Shape;866;p143"/>
          <p:cNvSpPr/>
          <p:nvPr/>
        </p:nvSpPr>
        <p:spPr>
          <a:xfrm rot="-5400000">
            <a:off x="3292462" y="3394388"/>
            <a:ext cx="643375" cy="1783775"/>
          </a:xfrm>
          <a:prstGeom prst="flowChartOffpageConnector">
            <a:avLst/>
          </a:prstGeom>
          <a:solidFill>
            <a:srgbClr val="F25929"/>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venir"/>
              <a:ea typeface="Avenir"/>
              <a:cs typeface="Avenir"/>
              <a:sym typeface="Avenir"/>
            </a:endParaRPr>
          </a:p>
        </p:txBody>
      </p:sp>
      <p:sp>
        <p:nvSpPr>
          <p:cNvPr id="867" name="Google Shape;867;p143"/>
          <p:cNvSpPr/>
          <p:nvPr/>
        </p:nvSpPr>
        <p:spPr>
          <a:xfrm>
            <a:off x="1951200" y="4041975"/>
            <a:ext cx="2189700" cy="495900"/>
          </a:xfrm>
          <a:prstGeom prst="rect">
            <a:avLst/>
          </a:prstGeom>
          <a:no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0"/>
              </a:spcAft>
              <a:buClr>
                <a:srgbClr val="FFFFFF"/>
              </a:buClr>
              <a:buSzPts val="1800"/>
              <a:buFont typeface="Avenir"/>
              <a:buNone/>
            </a:pPr>
            <a:r>
              <a:rPr b="0" i="0" lang="en" sz="1800" u="none" cap="none" strike="noStrike">
                <a:solidFill>
                  <a:srgbClr val="FFFFFF"/>
                </a:solidFill>
                <a:latin typeface="Avenir"/>
                <a:ea typeface="Avenir"/>
                <a:cs typeface="Avenir"/>
                <a:sym typeface="Avenir"/>
              </a:rPr>
              <a:t>All Students</a:t>
            </a:r>
            <a:endParaRPr b="0" i="0" sz="1800" u="none" cap="none" strike="noStrike">
              <a:solidFill>
                <a:srgbClr val="FFFFFF"/>
              </a:solidFill>
              <a:latin typeface="Avenir"/>
              <a:ea typeface="Avenir"/>
              <a:cs typeface="Avenir"/>
              <a:sym typeface="Avenir"/>
            </a:endParaRPr>
          </a:p>
        </p:txBody>
      </p:sp>
      <p:sp>
        <p:nvSpPr>
          <p:cNvPr id="868" name="Google Shape;868;p143"/>
          <p:cNvSpPr/>
          <p:nvPr/>
        </p:nvSpPr>
        <p:spPr>
          <a:xfrm>
            <a:off x="3996432" y="3965775"/>
            <a:ext cx="16152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F25929"/>
              </a:buClr>
              <a:buSzPts val="2100"/>
              <a:buFont typeface="Avenir"/>
              <a:buNone/>
            </a:pPr>
            <a:r>
              <a:rPr b="0" i="0" lang="en" sz="2100" u="none" cap="none" strike="noStrike">
                <a:solidFill>
                  <a:srgbClr val="F25929"/>
                </a:solidFill>
                <a:latin typeface="Avenir"/>
                <a:ea typeface="Avenir"/>
                <a:cs typeface="Avenir"/>
                <a:sym typeface="Avenir"/>
              </a:rPr>
              <a:t>+8.6%</a:t>
            </a:r>
            <a:endParaRPr b="0" i="0" sz="2100" u="none" cap="none" strike="noStrike">
              <a:solidFill>
                <a:srgbClr val="F25929"/>
              </a:solidFill>
              <a:latin typeface="Avenir"/>
              <a:ea typeface="Avenir"/>
              <a:cs typeface="Avenir"/>
              <a:sym typeface="Avenir"/>
            </a:endParaRPr>
          </a:p>
        </p:txBody>
      </p:sp>
      <p:sp>
        <p:nvSpPr>
          <p:cNvPr id="869" name="Google Shape;869;p143"/>
          <p:cNvSpPr/>
          <p:nvPr/>
        </p:nvSpPr>
        <p:spPr>
          <a:xfrm>
            <a:off x="5611613" y="2655550"/>
            <a:ext cx="15480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701C7F"/>
              </a:buClr>
              <a:buSzPts val="2100"/>
              <a:buFont typeface="Avenir"/>
              <a:buNone/>
            </a:pPr>
            <a:r>
              <a:rPr b="0" i="0" lang="en" sz="2100" u="none" cap="none" strike="noStrike">
                <a:solidFill>
                  <a:srgbClr val="701C7F"/>
                </a:solidFill>
                <a:latin typeface="Avenir"/>
                <a:ea typeface="Avenir"/>
                <a:cs typeface="Avenir"/>
                <a:sym typeface="Avenir"/>
              </a:rPr>
              <a:t>-2.05%</a:t>
            </a:r>
            <a:endParaRPr b="0" i="0" sz="2100" u="none" cap="none" strike="noStrike">
              <a:solidFill>
                <a:srgbClr val="701C7F"/>
              </a:solidFill>
              <a:latin typeface="Avenir"/>
              <a:ea typeface="Avenir"/>
              <a:cs typeface="Avenir"/>
              <a:sym typeface="Avenir"/>
            </a:endParaRPr>
          </a:p>
        </p:txBody>
      </p:sp>
      <p:sp>
        <p:nvSpPr>
          <p:cNvPr id="870" name="Google Shape;870;p143"/>
          <p:cNvSpPr/>
          <p:nvPr/>
        </p:nvSpPr>
        <p:spPr>
          <a:xfrm>
            <a:off x="5611613" y="3313650"/>
            <a:ext cx="15480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701C7F"/>
              </a:buClr>
              <a:buSzPts val="2100"/>
              <a:buFont typeface="Avenir"/>
              <a:buNone/>
            </a:pPr>
            <a:r>
              <a:rPr b="0" i="0" lang="en" sz="2100" u="none" cap="none" strike="noStrike">
                <a:solidFill>
                  <a:srgbClr val="701C7F"/>
                </a:solidFill>
                <a:latin typeface="Avenir"/>
                <a:ea typeface="Avenir"/>
                <a:cs typeface="Avenir"/>
                <a:sym typeface="Avenir"/>
              </a:rPr>
              <a:t>-4.43%</a:t>
            </a:r>
            <a:endParaRPr b="0" i="0" sz="2100" u="none" cap="none" strike="noStrike">
              <a:solidFill>
                <a:srgbClr val="701C7F"/>
              </a:solidFill>
              <a:latin typeface="Avenir"/>
              <a:ea typeface="Avenir"/>
              <a:cs typeface="Avenir"/>
              <a:sym typeface="Avenir"/>
            </a:endParaRPr>
          </a:p>
        </p:txBody>
      </p:sp>
      <p:sp>
        <p:nvSpPr>
          <p:cNvPr id="871" name="Google Shape;871;p143"/>
          <p:cNvSpPr/>
          <p:nvPr/>
        </p:nvSpPr>
        <p:spPr>
          <a:xfrm>
            <a:off x="5611613" y="3971750"/>
            <a:ext cx="15480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F25929"/>
              </a:buClr>
              <a:buSzPts val="2100"/>
              <a:buFont typeface="Avenir"/>
              <a:buNone/>
            </a:pPr>
            <a:r>
              <a:rPr b="0" i="0" lang="en" sz="2100" u="none" cap="none" strike="noStrike">
                <a:solidFill>
                  <a:srgbClr val="F25929"/>
                </a:solidFill>
                <a:latin typeface="Avenir"/>
                <a:ea typeface="Avenir"/>
                <a:cs typeface="Avenir"/>
                <a:sym typeface="Avenir"/>
              </a:rPr>
              <a:t>-2.68%</a:t>
            </a:r>
            <a:endParaRPr b="0" i="0" sz="2100" u="none" cap="none" strike="noStrike">
              <a:solidFill>
                <a:srgbClr val="F25929"/>
              </a:solidFill>
              <a:latin typeface="Avenir"/>
              <a:ea typeface="Avenir"/>
              <a:cs typeface="Avenir"/>
              <a:sym typeface="Avenir"/>
            </a:endParaRPr>
          </a:p>
        </p:txBody>
      </p:sp>
      <p:sp>
        <p:nvSpPr>
          <p:cNvPr id="872" name="Google Shape;872;p143"/>
          <p:cNvSpPr/>
          <p:nvPr/>
        </p:nvSpPr>
        <p:spPr>
          <a:xfrm>
            <a:off x="3996413" y="2013250"/>
            <a:ext cx="16152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2400"/>
              <a:buFont typeface="Avenir"/>
              <a:buNone/>
            </a:pPr>
            <a:r>
              <a:rPr b="0" i="0" lang="en" sz="2400" u="none" cap="none" strike="noStrike">
                <a:solidFill>
                  <a:srgbClr val="000000"/>
                </a:solidFill>
                <a:latin typeface="Avenir"/>
                <a:ea typeface="Avenir"/>
                <a:cs typeface="Avenir"/>
                <a:sym typeface="Avenir"/>
              </a:rPr>
              <a:t>Δ Grade</a:t>
            </a:r>
            <a:endParaRPr b="0" i="0" sz="2400" u="none" cap="none" strike="noStrike">
              <a:solidFill>
                <a:srgbClr val="000000"/>
              </a:solidFill>
              <a:latin typeface="Avenir"/>
              <a:ea typeface="Avenir"/>
              <a:cs typeface="Avenir"/>
              <a:sym typeface="Avenir"/>
            </a:endParaRPr>
          </a:p>
        </p:txBody>
      </p:sp>
      <p:sp>
        <p:nvSpPr>
          <p:cNvPr id="873" name="Google Shape;873;p143"/>
          <p:cNvSpPr/>
          <p:nvPr/>
        </p:nvSpPr>
        <p:spPr>
          <a:xfrm>
            <a:off x="5544338" y="2013250"/>
            <a:ext cx="1615200" cy="642300"/>
          </a:xfrm>
          <a:prstGeom prst="rect">
            <a:avLst/>
          </a:prstGeom>
          <a:noFill/>
          <a:ln>
            <a:noFill/>
          </a:ln>
        </p:spPr>
        <p:txBody>
          <a:bodyPr anchorCtr="0" anchor="ctr" bIns="91425" lIns="91425" spcFirstLastPara="1" rIns="91425" wrap="square" tIns="91425">
            <a:noAutofit/>
          </a:bodyPr>
          <a:lstStyle/>
          <a:p>
            <a:pPr indent="0" lvl="0" marL="0" marR="0" rtl="0" algn="r">
              <a:lnSpc>
                <a:spcPct val="115000"/>
              </a:lnSpc>
              <a:spcBef>
                <a:spcPts val="0"/>
              </a:spcBef>
              <a:spcAft>
                <a:spcPts val="0"/>
              </a:spcAft>
              <a:buClr>
                <a:srgbClr val="000000"/>
              </a:buClr>
              <a:buSzPts val="2400"/>
              <a:buFont typeface="Avenir"/>
              <a:buNone/>
            </a:pPr>
            <a:r>
              <a:rPr b="0" i="0" lang="en" sz="2400" u="none" cap="none" strike="noStrike">
                <a:solidFill>
                  <a:srgbClr val="000000"/>
                </a:solidFill>
                <a:latin typeface="Avenir"/>
                <a:ea typeface="Avenir"/>
                <a:cs typeface="Avenir"/>
                <a:sym typeface="Avenir"/>
              </a:rPr>
              <a:t>Δ DFW</a:t>
            </a:r>
            <a:endParaRPr b="0" i="0" sz="2400" u="none" cap="none" strike="noStrike">
              <a:solidFill>
                <a:srgbClr val="000000"/>
              </a:solidFill>
              <a:latin typeface="Avenir"/>
              <a:ea typeface="Avenir"/>
              <a:cs typeface="Avenir"/>
              <a:sym typeface="Avenir"/>
            </a:endParaRPr>
          </a:p>
        </p:txBody>
      </p:sp>
      <p:sp>
        <p:nvSpPr>
          <p:cNvPr id="874" name="Google Shape;874;p143"/>
          <p:cNvSpPr txBox="1"/>
          <p:nvPr/>
        </p:nvSpPr>
        <p:spPr>
          <a:xfrm>
            <a:off x="216975" y="4856125"/>
            <a:ext cx="8927100" cy="28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 sz="1100" u="sng" cap="none" strike="noStrike">
                <a:solidFill>
                  <a:schemeClr val="hlink"/>
                </a:solidFill>
                <a:latin typeface="Avenir"/>
                <a:ea typeface="Avenir"/>
                <a:cs typeface="Avenir"/>
                <a:sym typeface="Avenir"/>
                <a:hlinkClick r:id="rId3"/>
              </a:rPr>
              <a:t>The Impact of Open Educational Resources on Various Student Success Metrics</a:t>
            </a:r>
            <a:endParaRPr b="0" i="0" sz="1100" u="none" cap="none" strike="noStrike">
              <a:solidFill>
                <a:schemeClr val="dk1"/>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venir"/>
              <a:ea typeface="Avenir"/>
              <a:cs typeface="Avenir"/>
              <a:sym typeface="Avenir"/>
            </a:endParaRPr>
          </a:p>
        </p:txBody>
      </p:sp>
      <p:sp>
        <p:nvSpPr>
          <p:cNvPr id="875" name="Google Shape;875;p143"/>
          <p:cNvSpPr txBox="1"/>
          <p:nvPr/>
        </p:nvSpPr>
        <p:spPr>
          <a:xfrm>
            <a:off x="1213750" y="1229125"/>
            <a:ext cx="4833300" cy="572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1"/>
              </a:buClr>
              <a:buSzPts val="2400"/>
              <a:buFont typeface="Avenir"/>
              <a:buNone/>
            </a:pPr>
            <a:r>
              <a:rPr b="0" i="0" lang="en" sz="2400" u="none" cap="none" strike="noStrike">
                <a:solidFill>
                  <a:schemeClr val="dk1"/>
                </a:solidFill>
                <a:latin typeface="Avenir"/>
                <a:ea typeface="Avenir"/>
                <a:cs typeface="Avenir"/>
                <a:sym typeface="Avenir"/>
              </a:rPr>
              <a:t>Change from non-OER to OER</a:t>
            </a:r>
            <a:endParaRPr b="0" i="0" sz="1400" u="none" cap="none" strike="noStrike">
              <a:solidFill>
                <a:srgbClr val="000000"/>
              </a:solidFill>
              <a:latin typeface="Avenir"/>
              <a:ea typeface="Avenir"/>
              <a:cs typeface="Avenir"/>
              <a:sym typeface="Aveni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0" name="Shape 880"/>
        <p:cNvGrpSpPr/>
        <p:nvPr/>
      </p:nvGrpSpPr>
      <p:grpSpPr>
        <a:xfrm>
          <a:off x="0" y="0"/>
          <a:ext cx="0" cy="0"/>
          <a:chOff x="0" y="0"/>
          <a:chExt cx="0" cy="0"/>
        </a:xfrm>
      </p:grpSpPr>
      <p:pic>
        <p:nvPicPr>
          <p:cNvPr id="881" name="Google Shape;881;p144"/>
          <p:cNvPicPr preferRelativeResize="0"/>
          <p:nvPr/>
        </p:nvPicPr>
        <p:blipFill rotWithShape="1">
          <a:blip r:embed="rId3">
            <a:alphaModFix/>
          </a:blip>
          <a:srcRect b="0" l="0" r="-10570" t="0"/>
          <a:stretch/>
        </p:blipFill>
        <p:spPr>
          <a:xfrm>
            <a:off x="439573" y="-24155"/>
            <a:ext cx="4259748" cy="5179230"/>
          </a:xfrm>
          <a:prstGeom prst="rect">
            <a:avLst/>
          </a:prstGeom>
          <a:noFill/>
          <a:ln>
            <a:noFill/>
          </a:ln>
        </p:spPr>
      </p:pic>
      <p:sp>
        <p:nvSpPr>
          <p:cNvPr id="882" name="Google Shape;882;p144"/>
          <p:cNvSpPr/>
          <p:nvPr/>
        </p:nvSpPr>
        <p:spPr>
          <a:xfrm>
            <a:off x="4559780" y="1364659"/>
            <a:ext cx="4317900" cy="25854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4200"/>
              <a:buFont typeface="Avenir"/>
              <a:buNone/>
            </a:pPr>
            <a:r>
              <a:rPr b="0" i="0" lang="en" sz="4200" u="none" cap="none" strike="noStrike">
                <a:solidFill>
                  <a:srgbClr val="000000"/>
                </a:solidFill>
                <a:latin typeface="Avenir"/>
                <a:ea typeface="Avenir"/>
                <a:cs typeface="Avenir"/>
                <a:sym typeface="Avenir"/>
              </a:rPr>
              <a:t>“…higher education shall be equally accessible to all”</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86" name="Shape 886"/>
        <p:cNvGrpSpPr/>
        <p:nvPr/>
      </p:nvGrpSpPr>
      <p:grpSpPr>
        <a:xfrm>
          <a:off x="0" y="0"/>
          <a:ext cx="0" cy="0"/>
          <a:chOff x="0" y="0"/>
          <a:chExt cx="0" cy="0"/>
        </a:xfrm>
      </p:grpSpPr>
      <p:sp>
        <p:nvSpPr>
          <p:cNvPr id="887" name="Google Shape;887;p145"/>
          <p:cNvSpPr txBox="1"/>
          <p:nvPr>
            <p:ph idx="4294967295" type="title"/>
          </p:nvPr>
        </p:nvSpPr>
        <p:spPr>
          <a:xfrm>
            <a:off x="762000" y="1107801"/>
            <a:ext cx="7620000" cy="11907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04041"/>
              </a:buClr>
              <a:buSzPts val="4000"/>
              <a:buFont typeface="Avenir"/>
              <a:buNone/>
            </a:pPr>
            <a:r>
              <a:rPr lang="en"/>
              <a:t>How else can open textbooks improve student success?</a:t>
            </a:r>
            <a:endParaRPr/>
          </a:p>
        </p:txBody>
      </p:sp>
      <p:pic>
        <p:nvPicPr>
          <p:cNvPr id="888" name="Google Shape;888;p145"/>
          <p:cNvPicPr preferRelativeResize="0"/>
          <p:nvPr/>
        </p:nvPicPr>
        <p:blipFill rotWithShape="1">
          <a:blip r:embed="rId3">
            <a:alphaModFix/>
          </a:blip>
          <a:srcRect b="0" l="0" r="0" t="0"/>
          <a:stretch/>
        </p:blipFill>
        <p:spPr>
          <a:xfrm>
            <a:off x="3812600" y="2516916"/>
            <a:ext cx="1518775" cy="15187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2" name="Shape 892"/>
        <p:cNvGrpSpPr/>
        <p:nvPr/>
      </p:nvGrpSpPr>
      <p:grpSpPr>
        <a:xfrm>
          <a:off x="0" y="0"/>
          <a:ext cx="0" cy="0"/>
          <a:chOff x="0" y="0"/>
          <a:chExt cx="0" cy="0"/>
        </a:xfrm>
      </p:grpSpPr>
      <p:sp>
        <p:nvSpPr>
          <p:cNvPr id="893" name="Google Shape;893;p146"/>
          <p:cNvSpPr txBox="1"/>
          <p:nvPr>
            <p:ph idx="1" type="body"/>
          </p:nvPr>
        </p:nvSpPr>
        <p:spPr>
          <a:xfrm>
            <a:off x="457200" y="1200150"/>
            <a:ext cx="8229600" cy="3394500"/>
          </a:xfrm>
          <a:prstGeom prst="rect">
            <a:avLst/>
          </a:prstGeom>
        </p:spPr>
        <p:txBody>
          <a:bodyPr anchorCtr="0" anchor="t" bIns="91425" lIns="91425" spcFirstLastPara="1" rIns="91425" wrap="square" tIns="91425">
            <a:noAutofit/>
          </a:bodyPr>
          <a:lstStyle/>
          <a:p>
            <a:pPr indent="-431800" lvl="0" marL="457200" rtl="0" algn="l">
              <a:lnSpc>
                <a:spcPct val="150000"/>
              </a:lnSpc>
              <a:spcBef>
                <a:spcPts val="640"/>
              </a:spcBef>
              <a:spcAft>
                <a:spcPts val="0"/>
              </a:spcAft>
              <a:buSzPts val="3200"/>
              <a:buAutoNum type="arabicPeriod"/>
            </a:pPr>
            <a:r>
              <a:rPr lang="en"/>
              <a:t>Content Customization</a:t>
            </a:r>
            <a:endParaRPr/>
          </a:p>
          <a:p>
            <a:pPr indent="-431800" lvl="0" marL="457200" rtl="0" algn="l">
              <a:lnSpc>
                <a:spcPct val="150000"/>
              </a:lnSpc>
              <a:spcBef>
                <a:spcPts val="0"/>
              </a:spcBef>
              <a:spcAft>
                <a:spcPts val="0"/>
              </a:spcAft>
              <a:buSzPts val="3200"/>
              <a:buAutoNum type="arabicPeriod"/>
            </a:pPr>
            <a:r>
              <a:rPr lang="en"/>
              <a:t>Localization</a:t>
            </a:r>
            <a:endParaRPr/>
          </a:p>
          <a:p>
            <a:pPr indent="-431800" lvl="0" marL="457200" rtl="0" algn="l">
              <a:lnSpc>
                <a:spcPct val="150000"/>
              </a:lnSpc>
              <a:spcBef>
                <a:spcPts val="0"/>
              </a:spcBef>
              <a:spcAft>
                <a:spcPts val="0"/>
              </a:spcAft>
              <a:buSzPts val="3200"/>
              <a:buAutoNum type="arabicPeriod"/>
            </a:pPr>
            <a:r>
              <a:rPr lang="en"/>
              <a:t>OER Enabled Pedagogy</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97" name="Shape 897"/>
        <p:cNvGrpSpPr/>
        <p:nvPr/>
      </p:nvGrpSpPr>
      <p:grpSpPr>
        <a:xfrm>
          <a:off x="0" y="0"/>
          <a:ext cx="0" cy="0"/>
          <a:chOff x="0" y="0"/>
          <a:chExt cx="0" cy="0"/>
        </a:xfrm>
      </p:grpSpPr>
      <p:sp>
        <p:nvSpPr>
          <p:cNvPr id="898" name="Google Shape;898;p147"/>
          <p:cNvSpPr txBox="1"/>
          <p:nvPr>
            <p:ph type="title"/>
          </p:nvPr>
        </p:nvSpPr>
        <p:spPr>
          <a:xfrm>
            <a:off x="457200" y="205979"/>
            <a:ext cx="8229600" cy="857400"/>
          </a:xfrm>
          <a:prstGeom prst="rect">
            <a:avLst/>
          </a:prstGeom>
        </p:spPr>
        <p:txBody>
          <a:bodyPr anchorCtr="0" anchor="ctr" bIns="91425" lIns="91425" spcFirstLastPara="1" rIns="91425" wrap="square" tIns="91425">
            <a:noAutofit/>
          </a:bodyPr>
          <a:lstStyle/>
          <a:p>
            <a:pPr indent="0" lvl="0" marL="0" rtl="0" algn="ctr">
              <a:spcBef>
                <a:spcPts val="640"/>
              </a:spcBef>
              <a:spcAft>
                <a:spcPts val="0"/>
              </a:spcAft>
              <a:buNone/>
            </a:pPr>
            <a:r>
              <a:rPr lang="en" sz="3200"/>
              <a:t>Content Customization</a:t>
            </a:r>
            <a:endParaRPr/>
          </a:p>
        </p:txBody>
      </p:sp>
      <p:pic>
        <p:nvPicPr>
          <p:cNvPr descr="Screen Shot 2015-12-02 at 8.53.29 PM.png" id="899" name="Google Shape;899;p147"/>
          <p:cNvPicPr preferRelativeResize="0"/>
          <p:nvPr/>
        </p:nvPicPr>
        <p:blipFill rotWithShape="1">
          <a:blip r:embed="rId3">
            <a:alphaModFix/>
          </a:blip>
          <a:srcRect b="0" l="0" r="0" t="0"/>
          <a:stretch/>
        </p:blipFill>
        <p:spPr>
          <a:xfrm>
            <a:off x="1222623" y="1063374"/>
            <a:ext cx="2979903" cy="3864124"/>
          </a:xfrm>
          <a:prstGeom prst="rect">
            <a:avLst/>
          </a:prstGeom>
          <a:noFill/>
          <a:ln>
            <a:noFill/>
          </a:ln>
          <a:effectLst>
            <a:outerShdw blurRad="385763" rotWithShape="0" algn="tl" dir="2700000" dist="38100">
              <a:srgbClr val="000000">
                <a:alpha val="42750"/>
              </a:srgbClr>
            </a:outerShdw>
          </a:effectLst>
        </p:spPr>
      </p:pic>
      <p:pic>
        <p:nvPicPr>
          <p:cNvPr descr="Screen Shot 2015-12-02 at 8.09.25 PM.png" id="900" name="Google Shape;900;p147"/>
          <p:cNvPicPr preferRelativeResize="0"/>
          <p:nvPr/>
        </p:nvPicPr>
        <p:blipFill rotWithShape="1">
          <a:blip r:embed="rId4">
            <a:alphaModFix/>
          </a:blip>
          <a:srcRect b="0" l="0" r="0" t="0"/>
          <a:stretch/>
        </p:blipFill>
        <p:spPr>
          <a:xfrm>
            <a:off x="4941473" y="1063385"/>
            <a:ext cx="2979899" cy="3856664"/>
          </a:xfrm>
          <a:prstGeom prst="rect">
            <a:avLst/>
          </a:prstGeom>
          <a:noFill/>
          <a:ln>
            <a:noFill/>
          </a:ln>
          <a:effectLst>
            <a:outerShdw blurRad="385763" rotWithShape="0" algn="tl" dir="2700000" dist="38100">
              <a:srgbClr val="000000">
                <a:alpha val="4275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04" name="Shape 904"/>
        <p:cNvGrpSpPr/>
        <p:nvPr/>
      </p:nvGrpSpPr>
      <p:grpSpPr>
        <a:xfrm>
          <a:off x="0" y="0"/>
          <a:ext cx="0" cy="0"/>
          <a:chOff x="0" y="0"/>
          <a:chExt cx="0" cy="0"/>
        </a:xfrm>
      </p:grpSpPr>
      <p:sp>
        <p:nvSpPr>
          <p:cNvPr id="905" name="Google Shape;905;p148"/>
          <p:cNvSpPr txBox="1"/>
          <p:nvPr>
            <p:ph type="title"/>
          </p:nvPr>
        </p:nvSpPr>
        <p:spPr>
          <a:xfrm>
            <a:off x="457200" y="205979"/>
            <a:ext cx="8229600" cy="857400"/>
          </a:xfrm>
          <a:prstGeom prst="rect">
            <a:avLst/>
          </a:prstGeom>
        </p:spPr>
        <p:txBody>
          <a:bodyPr anchorCtr="0" anchor="ctr" bIns="91425" lIns="91425" spcFirstLastPara="1" rIns="91425" wrap="square" tIns="91425">
            <a:noAutofit/>
          </a:bodyPr>
          <a:lstStyle/>
          <a:p>
            <a:pPr indent="0" lvl="0" marL="0" rtl="0" algn="ctr">
              <a:spcBef>
                <a:spcPts val="640"/>
              </a:spcBef>
              <a:spcAft>
                <a:spcPts val="0"/>
              </a:spcAft>
              <a:buNone/>
            </a:pPr>
            <a:r>
              <a:rPr lang="en" sz="3200"/>
              <a:t>Localization</a:t>
            </a:r>
            <a:endParaRPr/>
          </a:p>
        </p:txBody>
      </p:sp>
      <p:pic>
        <p:nvPicPr>
          <p:cNvPr id="906" name="Google Shape;906;p148"/>
          <p:cNvPicPr preferRelativeResize="0"/>
          <p:nvPr/>
        </p:nvPicPr>
        <p:blipFill>
          <a:blip r:embed="rId3">
            <a:alphaModFix/>
          </a:blip>
          <a:stretch>
            <a:fillRect/>
          </a:stretch>
        </p:blipFill>
        <p:spPr>
          <a:xfrm>
            <a:off x="4817385" y="1063375"/>
            <a:ext cx="3147245" cy="3927725"/>
          </a:xfrm>
          <a:prstGeom prst="rect">
            <a:avLst/>
          </a:prstGeom>
          <a:noFill/>
          <a:ln>
            <a:noFill/>
          </a:ln>
          <a:effectLst>
            <a:outerShdw blurRad="57150" rotWithShape="0" algn="bl" dir="5400000" dist="19050">
              <a:srgbClr val="000000">
                <a:alpha val="50000"/>
              </a:srgbClr>
            </a:outerShdw>
          </a:effectLst>
        </p:spPr>
      </p:pic>
      <p:pic>
        <p:nvPicPr>
          <p:cNvPr id="907" name="Google Shape;907;p148"/>
          <p:cNvPicPr preferRelativeResize="0"/>
          <p:nvPr/>
        </p:nvPicPr>
        <p:blipFill>
          <a:blip r:embed="rId4">
            <a:alphaModFix/>
          </a:blip>
          <a:stretch>
            <a:fillRect/>
          </a:stretch>
        </p:blipFill>
        <p:spPr>
          <a:xfrm>
            <a:off x="1179364" y="1063375"/>
            <a:ext cx="3035325" cy="3927724"/>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1" name="Shape 911"/>
        <p:cNvGrpSpPr/>
        <p:nvPr/>
      </p:nvGrpSpPr>
      <p:grpSpPr>
        <a:xfrm>
          <a:off x="0" y="0"/>
          <a:ext cx="0" cy="0"/>
          <a:chOff x="0" y="0"/>
          <a:chExt cx="0" cy="0"/>
        </a:xfrm>
      </p:grpSpPr>
      <p:sp>
        <p:nvSpPr>
          <p:cNvPr id="912" name="Google Shape;912;p149"/>
          <p:cNvSpPr txBox="1"/>
          <p:nvPr>
            <p:ph type="title"/>
          </p:nvPr>
        </p:nvSpPr>
        <p:spPr>
          <a:xfrm>
            <a:off x="457200" y="205979"/>
            <a:ext cx="8229600" cy="857400"/>
          </a:xfrm>
          <a:prstGeom prst="rect">
            <a:avLst/>
          </a:prstGeom>
        </p:spPr>
        <p:txBody>
          <a:bodyPr anchorCtr="0" anchor="ctr" bIns="91425" lIns="91425" spcFirstLastPara="1" rIns="91425" wrap="square" tIns="91425">
            <a:noAutofit/>
          </a:bodyPr>
          <a:lstStyle/>
          <a:p>
            <a:pPr indent="0" lvl="0" marL="0" rtl="0" algn="ctr">
              <a:spcBef>
                <a:spcPts val="640"/>
              </a:spcBef>
              <a:spcAft>
                <a:spcPts val="0"/>
              </a:spcAft>
              <a:buNone/>
            </a:pPr>
            <a:r>
              <a:rPr lang="en" sz="3200"/>
              <a:t>Localization</a:t>
            </a:r>
            <a:endParaRPr/>
          </a:p>
        </p:txBody>
      </p:sp>
      <p:pic>
        <p:nvPicPr>
          <p:cNvPr id="913" name="Google Shape;913;p149"/>
          <p:cNvPicPr preferRelativeResize="0"/>
          <p:nvPr/>
        </p:nvPicPr>
        <p:blipFill>
          <a:blip r:embed="rId3">
            <a:alphaModFix/>
          </a:blip>
          <a:stretch>
            <a:fillRect/>
          </a:stretch>
        </p:blipFill>
        <p:spPr>
          <a:xfrm>
            <a:off x="1138673" y="1063375"/>
            <a:ext cx="6866640" cy="392772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7" name="Shape 917"/>
        <p:cNvGrpSpPr/>
        <p:nvPr/>
      </p:nvGrpSpPr>
      <p:grpSpPr>
        <a:xfrm>
          <a:off x="0" y="0"/>
          <a:ext cx="0" cy="0"/>
          <a:chOff x="0" y="0"/>
          <a:chExt cx="0" cy="0"/>
        </a:xfrm>
      </p:grpSpPr>
      <p:sp>
        <p:nvSpPr>
          <p:cNvPr id="918" name="Google Shape;918;p150"/>
          <p:cNvSpPr txBox="1"/>
          <p:nvPr>
            <p:ph type="title"/>
          </p:nvPr>
        </p:nvSpPr>
        <p:spPr>
          <a:xfrm>
            <a:off x="457200" y="205979"/>
            <a:ext cx="8229600" cy="857400"/>
          </a:xfrm>
          <a:prstGeom prst="rect">
            <a:avLst/>
          </a:prstGeom>
        </p:spPr>
        <p:txBody>
          <a:bodyPr anchorCtr="0" anchor="ctr" bIns="91425" lIns="91425" spcFirstLastPara="1" rIns="91425" wrap="square" tIns="91425">
            <a:noAutofit/>
          </a:bodyPr>
          <a:lstStyle/>
          <a:p>
            <a:pPr indent="0" lvl="0" marL="0" rtl="0" algn="ctr">
              <a:spcBef>
                <a:spcPts val="640"/>
              </a:spcBef>
              <a:spcAft>
                <a:spcPts val="0"/>
              </a:spcAft>
              <a:buNone/>
            </a:pPr>
            <a:r>
              <a:rPr lang="en" sz="3200"/>
              <a:t>OER Enabled Pedagogy</a:t>
            </a:r>
            <a:endParaRPr/>
          </a:p>
        </p:txBody>
      </p:sp>
      <p:pic>
        <p:nvPicPr>
          <p:cNvPr id="919" name="Google Shape;919;p150"/>
          <p:cNvPicPr preferRelativeResize="0"/>
          <p:nvPr/>
        </p:nvPicPr>
        <p:blipFill>
          <a:blip r:embed="rId3">
            <a:alphaModFix/>
          </a:blip>
          <a:stretch>
            <a:fillRect/>
          </a:stretch>
        </p:blipFill>
        <p:spPr>
          <a:xfrm>
            <a:off x="3109400" y="1063379"/>
            <a:ext cx="2925188" cy="3775321"/>
          </a:xfrm>
          <a:prstGeom prst="rect">
            <a:avLst/>
          </a:prstGeom>
          <a:noFill/>
          <a:ln>
            <a:noFill/>
          </a:ln>
        </p:spPr>
      </p:pic>
      <p:sp>
        <p:nvSpPr>
          <p:cNvPr id="920" name="Google Shape;920;p150"/>
          <p:cNvSpPr txBox="1"/>
          <p:nvPr/>
        </p:nvSpPr>
        <p:spPr>
          <a:xfrm>
            <a:off x="6144000" y="4902600"/>
            <a:ext cx="3000000" cy="240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a:t>https://pm4id.org/</a:t>
            </a:r>
            <a:endParaRPr sz="900"/>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24" name="Shape 924"/>
        <p:cNvGrpSpPr/>
        <p:nvPr/>
      </p:nvGrpSpPr>
      <p:grpSpPr>
        <a:xfrm>
          <a:off x="0" y="0"/>
          <a:ext cx="0" cy="0"/>
          <a:chOff x="0" y="0"/>
          <a:chExt cx="0" cy="0"/>
        </a:xfrm>
      </p:grpSpPr>
      <p:sp>
        <p:nvSpPr>
          <p:cNvPr id="925" name="Google Shape;925;p151"/>
          <p:cNvSpPr txBox="1"/>
          <p:nvPr>
            <p:ph type="title"/>
          </p:nvPr>
        </p:nvSpPr>
        <p:spPr>
          <a:xfrm>
            <a:off x="457200" y="205979"/>
            <a:ext cx="8229600" cy="857400"/>
          </a:xfrm>
          <a:prstGeom prst="rect">
            <a:avLst/>
          </a:prstGeom>
        </p:spPr>
        <p:txBody>
          <a:bodyPr anchorCtr="0" anchor="ctr" bIns="91425" lIns="91425" spcFirstLastPara="1" rIns="91425" wrap="square" tIns="91425">
            <a:noAutofit/>
          </a:bodyPr>
          <a:lstStyle/>
          <a:p>
            <a:pPr indent="0" lvl="0" marL="0" rtl="0" algn="ctr">
              <a:spcBef>
                <a:spcPts val="640"/>
              </a:spcBef>
              <a:spcAft>
                <a:spcPts val="0"/>
              </a:spcAft>
              <a:buNone/>
            </a:pPr>
            <a:r>
              <a:rPr lang="en" sz="3200"/>
              <a:t>OER Enabled Pedagogy</a:t>
            </a:r>
            <a:endParaRPr/>
          </a:p>
        </p:txBody>
      </p:sp>
      <p:pic>
        <p:nvPicPr>
          <p:cNvPr id="926" name="Google Shape;926;p151"/>
          <p:cNvPicPr preferRelativeResize="0"/>
          <p:nvPr/>
        </p:nvPicPr>
        <p:blipFill>
          <a:blip r:embed="rId3">
            <a:alphaModFix/>
          </a:blip>
          <a:stretch>
            <a:fillRect/>
          </a:stretch>
        </p:blipFill>
        <p:spPr>
          <a:xfrm>
            <a:off x="152400" y="1215779"/>
            <a:ext cx="8839196" cy="3667607"/>
          </a:xfrm>
          <a:prstGeom prst="rect">
            <a:avLst/>
          </a:prstGeom>
          <a:noFill/>
          <a:ln>
            <a:noFill/>
          </a:ln>
        </p:spPr>
      </p:pic>
      <p:sp>
        <p:nvSpPr>
          <p:cNvPr id="927" name="Google Shape;927;p151"/>
          <p:cNvSpPr txBox="1"/>
          <p:nvPr/>
        </p:nvSpPr>
        <p:spPr>
          <a:xfrm>
            <a:off x="6144000" y="4902600"/>
            <a:ext cx="3000000" cy="2409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900"/>
              <a:t>https://openamlit.pressbooks.com/</a:t>
            </a:r>
            <a:endParaRPr sz="900"/>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2" name="Shape 932"/>
        <p:cNvGrpSpPr/>
        <p:nvPr/>
      </p:nvGrpSpPr>
      <p:grpSpPr>
        <a:xfrm>
          <a:off x="0" y="0"/>
          <a:ext cx="0" cy="0"/>
          <a:chOff x="0" y="0"/>
          <a:chExt cx="0" cy="0"/>
        </a:xfrm>
      </p:grpSpPr>
      <p:sp>
        <p:nvSpPr>
          <p:cNvPr id="933" name="Google Shape;933;p152"/>
          <p:cNvSpPr txBox="1"/>
          <p:nvPr>
            <p:ph idx="4294967295" type="title"/>
          </p:nvPr>
        </p:nvSpPr>
        <p:spPr>
          <a:xfrm>
            <a:off x="457200" y="206375"/>
            <a:ext cx="8229600" cy="85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04041"/>
              </a:buClr>
              <a:buSzPts val="3800"/>
              <a:buFont typeface="Avenir"/>
              <a:buNone/>
            </a:pPr>
            <a:r>
              <a:rPr b="0" i="0" lang="en" sz="3800" u="none" cap="none" strike="noStrike">
                <a:solidFill>
                  <a:srgbClr val="000000"/>
                </a:solidFill>
                <a:latin typeface="Avenir"/>
                <a:ea typeface="Avenir"/>
                <a:cs typeface="Avenir"/>
                <a:sym typeface="Avenir"/>
              </a:rPr>
              <a:t>What can we do?</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8" name="Shape 938"/>
        <p:cNvGrpSpPr/>
        <p:nvPr/>
      </p:nvGrpSpPr>
      <p:grpSpPr>
        <a:xfrm>
          <a:off x="0" y="0"/>
          <a:ext cx="0" cy="0"/>
          <a:chOff x="0" y="0"/>
          <a:chExt cx="0" cy="0"/>
        </a:xfrm>
      </p:grpSpPr>
      <p:sp>
        <p:nvSpPr>
          <p:cNvPr id="939" name="Google Shape;939;p153"/>
          <p:cNvSpPr txBox="1"/>
          <p:nvPr>
            <p:ph idx="4294967295" type="title"/>
          </p:nvPr>
        </p:nvSpPr>
        <p:spPr>
          <a:xfrm>
            <a:off x="457200" y="206375"/>
            <a:ext cx="8229600" cy="85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04041"/>
              </a:buClr>
              <a:buSzPts val="3800"/>
              <a:buFont typeface="Avenir"/>
              <a:buNone/>
            </a:pPr>
            <a:r>
              <a:rPr b="0" i="0" lang="en" sz="3800" u="none" cap="none" strike="noStrike">
                <a:solidFill>
                  <a:srgbClr val="000000"/>
                </a:solidFill>
                <a:latin typeface="Avenir"/>
                <a:ea typeface="Avenir"/>
                <a:cs typeface="Avenir"/>
                <a:sym typeface="Avenir"/>
              </a:rPr>
              <a:t>What can we do?</a:t>
            </a:r>
            <a:endParaRPr/>
          </a:p>
        </p:txBody>
      </p:sp>
      <p:sp>
        <p:nvSpPr>
          <p:cNvPr id="940" name="Google Shape;940;p153"/>
          <p:cNvSpPr txBox="1"/>
          <p:nvPr>
            <p:ph idx="4294967295" type="body"/>
          </p:nvPr>
        </p:nvSpPr>
        <p:spPr>
          <a:xfrm>
            <a:off x="457200" y="1063625"/>
            <a:ext cx="7620000" cy="3505200"/>
          </a:xfrm>
          <a:prstGeom prst="rect">
            <a:avLst/>
          </a:prstGeom>
          <a:noFill/>
          <a:ln>
            <a:noFill/>
          </a:ln>
        </p:spPr>
        <p:txBody>
          <a:bodyPr anchorCtr="0" anchor="t" bIns="91425" lIns="91425" spcFirstLastPara="1" rIns="91425" wrap="square" tIns="91425">
            <a:noAutofit/>
          </a:bodyPr>
          <a:lstStyle/>
          <a:p>
            <a:pPr indent="-177800" lvl="0" marL="342900" marR="0" rtl="0" algn="l">
              <a:lnSpc>
                <a:spcPct val="100000"/>
              </a:lnSpc>
              <a:spcBef>
                <a:spcPts val="0"/>
              </a:spcBef>
              <a:spcAft>
                <a:spcPts val="0"/>
              </a:spcAft>
              <a:buClr>
                <a:srgbClr val="FCB040"/>
              </a:buClr>
              <a:buSzPts val="2800"/>
              <a:buFont typeface="Arial"/>
              <a:buChar char="•"/>
            </a:pPr>
            <a:r>
              <a:rPr b="0" i="0" lang="en" sz="2800" u="none" cap="none" strike="noStrike">
                <a:solidFill>
                  <a:srgbClr val="000000"/>
                </a:solidFill>
                <a:latin typeface="Avenir"/>
                <a:ea typeface="Avenir"/>
                <a:cs typeface="Avenir"/>
                <a:sym typeface="Avenir"/>
              </a:rPr>
              <a:t> Take a look!</a:t>
            </a:r>
            <a:endParaRPr/>
          </a:p>
          <a:p>
            <a:pPr indent="-177800" lvl="0" marL="342900" marR="0" rtl="0" algn="l">
              <a:lnSpc>
                <a:spcPct val="100000"/>
              </a:lnSpc>
              <a:spcBef>
                <a:spcPts val="640"/>
              </a:spcBef>
              <a:spcAft>
                <a:spcPts val="0"/>
              </a:spcAft>
              <a:buClr>
                <a:srgbClr val="FCB040"/>
              </a:buClr>
              <a:buSzPts val="2800"/>
              <a:buFont typeface="Arial"/>
              <a:buChar char="•"/>
            </a:pPr>
            <a:r>
              <a:rPr b="0" i="0" lang="en" sz="2800" u="none" cap="none" strike="noStrike">
                <a:solidFill>
                  <a:srgbClr val="000000"/>
                </a:solidFill>
                <a:latin typeface="Avenir"/>
                <a:ea typeface="Avenir"/>
                <a:cs typeface="Avenir"/>
                <a:sym typeface="Avenir"/>
              </a:rPr>
              <a:t> Write a review!</a:t>
            </a:r>
            <a:endParaRPr/>
          </a:p>
          <a:p>
            <a:pPr indent="-177800" lvl="0" marL="342900" marR="0" rtl="0" algn="l">
              <a:lnSpc>
                <a:spcPct val="100000"/>
              </a:lnSpc>
              <a:spcBef>
                <a:spcPts val="640"/>
              </a:spcBef>
              <a:spcAft>
                <a:spcPts val="0"/>
              </a:spcAft>
              <a:buClr>
                <a:srgbClr val="FCB040"/>
              </a:buClr>
              <a:buSzPts val="2800"/>
              <a:buFont typeface="Arial"/>
              <a:buChar char="•"/>
            </a:pPr>
            <a:r>
              <a:rPr b="0" i="0" lang="en" sz="2800" u="none" cap="none" strike="noStrike">
                <a:solidFill>
                  <a:srgbClr val="000000"/>
                </a:solidFill>
                <a:latin typeface="Avenir"/>
                <a:ea typeface="Avenir"/>
                <a:cs typeface="Avenir"/>
                <a:sym typeface="Avenir"/>
              </a:rPr>
              <a:t> Adopt if a book meets the needs of you and your students</a:t>
            </a:r>
            <a:endParaRPr/>
          </a:p>
          <a:p>
            <a:pPr indent="-177800" lvl="0" marL="342900" marR="0" rtl="0" algn="l">
              <a:lnSpc>
                <a:spcPct val="100000"/>
              </a:lnSpc>
              <a:spcBef>
                <a:spcPts val="640"/>
              </a:spcBef>
              <a:spcAft>
                <a:spcPts val="0"/>
              </a:spcAft>
              <a:buClr>
                <a:srgbClr val="FCB040"/>
              </a:buClr>
              <a:buSzPts val="2800"/>
              <a:buFont typeface="Arial"/>
              <a:buChar char="•"/>
            </a:pPr>
            <a:r>
              <a:rPr b="0" i="0" lang="en" sz="2800" u="none" cap="none" strike="noStrike">
                <a:solidFill>
                  <a:srgbClr val="000000"/>
                </a:solidFill>
                <a:latin typeface="Avenir"/>
                <a:ea typeface="Avenir"/>
                <a:cs typeface="Avenir"/>
                <a:sym typeface="Avenir"/>
              </a:rPr>
              <a:t> Raise awareness - talk with colleagues in your program and department</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45" name="Shape 945"/>
        <p:cNvGrpSpPr/>
        <p:nvPr/>
      </p:nvGrpSpPr>
      <p:grpSpPr>
        <a:xfrm>
          <a:off x="0" y="0"/>
          <a:ext cx="0" cy="0"/>
          <a:chOff x="0" y="0"/>
          <a:chExt cx="0" cy="0"/>
        </a:xfrm>
      </p:grpSpPr>
      <p:sp>
        <p:nvSpPr>
          <p:cNvPr id="946" name="Google Shape;946;p154"/>
          <p:cNvSpPr txBox="1"/>
          <p:nvPr>
            <p:ph idx="4294967295" type="title"/>
          </p:nvPr>
        </p:nvSpPr>
        <p:spPr>
          <a:xfrm>
            <a:off x="457200" y="206375"/>
            <a:ext cx="8229600" cy="85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04041"/>
              </a:buClr>
              <a:buSzPts val="3800"/>
              <a:buFont typeface="Avenir"/>
              <a:buNone/>
            </a:pPr>
            <a:r>
              <a:rPr b="0" i="0" lang="en" sz="3800" u="none" cap="none" strike="noStrike">
                <a:solidFill>
                  <a:srgbClr val="000000"/>
                </a:solidFill>
                <a:latin typeface="Avenir"/>
                <a:ea typeface="Avenir"/>
                <a:cs typeface="Avenir"/>
                <a:sym typeface="Avenir"/>
              </a:rPr>
              <a:t>Writing a Review</a:t>
            </a:r>
            <a:endParaRPr/>
          </a:p>
        </p:txBody>
      </p:sp>
      <p:sp>
        <p:nvSpPr>
          <p:cNvPr id="947" name="Google Shape;947;p154"/>
          <p:cNvSpPr txBox="1"/>
          <p:nvPr>
            <p:ph idx="4294967295" type="body"/>
          </p:nvPr>
        </p:nvSpPr>
        <p:spPr>
          <a:xfrm>
            <a:off x="457200" y="1200150"/>
            <a:ext cx="8392200" cy="348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2800"/>
              <a:buFont typeface="Avenir"/>
              <a:buNone/>
            </a:pPr>
            <a:r>
              <a:rPr b="0" i="0" lang="en" sz="2800" u="none" cap="none" strike="noStrike">
                <a:solidFill>
                  <a:srgbClr val="000000"/>
                </a:solidFill>
                <a:latin typeface="Avenir"/>
                <a:ea typeface="Avenir"/>
                <a:cs typeface="Avenir"/>
                <a:sym typeface="Avenir"/>
              </a:rPr>
              <a:t>Is there is a textbook in the Open Textbook Library that fits your class and/or expertise?</a:t>
            </a:r>
            <a:endParaRPr/>
          </a:p>
          <a:p>
            <a:pPr indent="0" lvl="0" marL="0" marR="0" rtl="0" algn="l">
              <a:lnSpc>
                <a:spcPct val="100000"/>
              </a:lnSpc>
              <a:spcBef>
                <a:spcPts val="640"/>
              </a:spcBef>
              <a:spcAft>
                <a:spcPts val="0"/>
              </a:spcAft>
              <a:buClr>
                <a:srgbClr val="000000"/>
              </a:buClr>
              <a:buSzPts val="2800"/>
              <a:buFont typeface="Avenir"/>
              <a:buNone/>
            </a:pPr>
            <a:r>
              <a:rPr b="0" i="0" lang="en" sz="2800" u="none" cap="none" strike="noStrike">
                <a:solidFill>
                  <a:srgbClr val="000000"/>
                </a:solidFill>
                <a:latin typeface="Avenir"/>
                <a:ea typeface="Avenir"/>
                <a:cs typeface="Avenir"/>
                <a:sym typeface="Avenir"/>
              </a:rPr>
              <a:t>Incentive will be paid for:</a:t>
            </a:r>
            <a:endParaRPr/>
          </a:p>
          <a:p>
            <a:pPr indent="-514350" lvl="0" marL="717550" marR="0" rtl="0" algn="l">
              <a:lnSpc>
                <a:spcPct val="100000"/>
              </a:lnSpc>
              <a:spcBef>
                <a:spcPts val="640"/>
              </a:spcBef>
              <a:spcAft>
                <a:spcPts val="0"/>
              </a:spcAft>
              <a:buClr>
                <a:srgbClr val="000000"/>
              </a:buClr>
              <a:buSzPts val="2800"/>
              <a:buFont typeface="Arial"/>
              <a:buAutoNum type="arabicPeriod"/>
            </a:pPr>
            <a:r>
              <a:rPr b="0" i="0" lang="en" sz="2800" u="none" cap="none" strike="noStrike">
                <a:solidFill>
                  <a:srgbClr val="000000"/>
                </a:solidFill>
                <a:latin typeface="Avenir"/>
                <a:ea typeface="Avenir"/>
                <a:cs typeface="Avenir"/>
                <a:sym typeface="Avenir"/>
              </a:rPr>
              <a:t>attending this workshop, and</a:t>
            </a:r>
            <a:endParaRPr/>
          </a:p>
          <a:p>
            <a:pPr indent="-514350" lvl="0" marL="717550" marR="0" rtl="0" algn="l">
              <a:lnSpc>
                <a:spcPct val="100000"/>
              </a:lnSpc>
              <a:spcBef>
                <a:spcPts val="640"/>
              </a:spcBef>
              <a:spcAft>
                <a:spcPts val="0"/>
              </a:spcAft>
              <a:buClr>
                <a:srgbClr val="000000"/>
              </a:buClr>
              <a:buSzPts val="2800"/>
              <a:buFont typeface="Arial"/>
              <a:buAutoNum type="arabicPeriod"/>
            </a:pPr>
            <a:r>
              <a:rPr b="0" i="0" lang="en" sz="2800" u="none" cap="none" strike="noStrike">
                <a:solidFill>
                  <a:srgbClr val="000000"/>
                </a:solidFill>
                <a:latin typeface="Avenir"/>
                <a:ea typeface="Avenir"/>
                <a:cs typeface="Avenir"/>
                <a:sym typeface="Avenir"/>
              </a:rPr>
              <a:t>reviewing a textbook in the Open Textbook Library</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2" name="Shape 952"/>
        <p:cNvGrpSpPr/>
        <p:nvPr/>
      </p:nvGrpSpPr>
      <p:grpSpPr>
        <a:xfrm>
          <a:off x="0" y="0"/>
          <a:ext cx="0" cy="0"/>
          <a:chOff x="0" y="0"/>
          <a:chExt cx="0" cy="0"/>
        </a:xfrm>
      </p:grpSpPr>
      <p:sp>
        <p:nvSpPr>
          <p:cNvPr id="953" name="Google Shape;953;p155"/>
          <p:cNvSpPr txBox="1"/>
          <p:nvPr>
            <p:ph idx="4294967295" type="title"/>
          </p:nvPr>
        </p:nvSpPr>
        <p:spPr>
          <a:xfrm>
            <a:off x="457200" y="206375"/>
            <a:ext cx="8229600" cy="8574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404041"/>
              </a:buClr>
              <a:buSzPts val="3800"/>
              <a:buFont typeface="Avenir"/>
              <a:buNone/>
            </a:pPr>
            <a:r>
              <a:rPr b="0" i="0" lang="en" sz="3800" u="none" cap="none" strike="noStrike">
                <a:solidFill>
                  <a:srgbClr val="000000"/>
                </a:solidFill>
                <a:latin typeface="Avenir"/>
                <a:ea typeface="Avenir"/>
                <a:cs typeface="Avenir"/>
                <a:sym typeface="Avenir"/>
              </a:rPr>
              <a:t>Writing a Review</a:t>
            </a:r>
            <a:endParaRPr/>
          </a:p>
        </p:txBody>
      </p:sp>
      <p:sp>
        <p:nvSpPr>
          <p:cNvPr id="954" name="Google Shape;954;p155"/>
          <p:cNvSpPr txBox="1"/>
          <p:nvPr>
            <p:ph idx="4294967295" type="body"/>
          </p:nvPr>
        </p:nvSpPr>
        <p:spPr>
          <a:xfrm>
            <a:off x="542441" y="1063625"/>
            <a:ext cx="8229600" cy="3394200"/>
          </a:xfrm>
          <a:prstGeom prst="rect">
            <a:avLst/>
          </a:prstGeom>
          <a:noFill/>
          <a:ln>
            <a:noFill/>
          </a:ln>
        </p:spPr>
        <p:txBody>
          <a:bodyPr anchorCtr="0" anchor="t" bIns="91425" lIns="91425" spcFirstLastPara="1" rIns="91425" wrap="square" tIns="91425">
            <a:noAutofit/>
          </a:bodyPr>
          <a:lstStyle/>
          <a:p>
            <a:pPr indent="-514350" lvl="0" marL="717550" marR="0" rtl="0" algn="l">
              <a:lnSpc>
                <a:spcPct val="90000"/>
              </a:lnSpc>
              <a:spcBef>
                <a:spcPts val="0"/>
              </a:spcBef>
              <a:spcAft>
                <a:spcPts val="0"/>
              </a:spcAft>
              <a:buClr>
                <a:srgbClr val="000000"/>
              </a:buClr>
              <a:buSzPts val="2800"/>
              <a:buFont typeface="Arial"/>
              <a:buAutoNum type="arabicPeriod"/>
            </a:pPr>
            <a:r>
              <a:rPr b="0" i="0" lang="en" sz="2800" u="none" cap="none" strike="noStrike">
                <a:solidFill>
                  <a:srgbClr val="000000"/>
                </a:solidFill>
                <a:latin typeface="Avenir"/>
                <a:ea typeface="Avenir"/>
                <a:cs typeface="Avenir"/>
                <a:sym typeface="Avenir"/>
              </a:rPr>
              <a:t>You will receive an email with a link to the online review form.</a:t>
            </a:r>
            <a:endParaRPr/>
          </a:p>
          <a:p>
            <a:pPr indent="-514350" lvl="0" marL="717550" marR="0" rtl="0" algn="l">
              <a:lnSpc>
                <a:spcPct val="90000"/>
              </a:lnSpc>
              <a:spcBef>
                <a:spcPts val="640"/>
              </a:spcBef>
              <a:spcAft>
                <a:spcPts val="0"/>
              </a:spcAft>
              <a:buClr>
                <a:srgbClr val="000000"/>
              </a:buClr>
              <a:buSzPts val="2800"/>
              <a:buFont typeface="Arial"/>
              <a:buAutoNum type="arabicPeriod"/>
            </a:pPr>
            <a:r>
              <a:rPr b="0" i="0" lang="en" sz="2800" u="none" cap="none" strike="noStrike">
                <a:solidFill>
                  <a:srgbClr val="000000"/>
                </a:solidFill>
                <a:latin typeface="Avenir"/>
                <a:ea typeface="Avenir"/>
                <a:cs typeface="Avenir"/>
                <a:sym typeface="Avenir"/>
              </a:rPr>
              <a:t>Complete a concise review by December 1, 201</a:t>
            </a:r>
            <a:r>
              <a:rPr lang="en" sz="2800">
                <a:solidFill>
                  <a:srgbClr val="000000"/>
                </a:solidFill>
              </a:rPr>
              <a:t>9</a:t>
            </a:r>
            <a:r>
              <a:rPr b="0" i="0" lang="en" sz="2800" u="none" cap="none" strike="noStrike">
                <a:solidFill>
                  <a:srgbClr val="000000"/>
                </a:solidFill>
                <a:latin typeface="Avenir"/>
                <a:ea typeface="Avenir"/>
                <a:cs typeface="Avenir"/>
                <a:sym typeface="Avenir"/>
              </a:rPr>
              <a:t>.</a:t>
            </a:r>
            <a:endParaRPr/>
          </a:p>
          <a:p>
            <a:pPr indent="-514350" lvl="0" marL="717550" marR="0" rtl="0" algn="l">
              <a:lnSpc>
                <a:spcPct val="90000"/>
              </a:lnSpc>
              <a:spcBef>
                <a:spcPts val="640"/>
              </a:spcBef>
              <a:spcAft>
                <a:spcPts val="0"/>
              </a:spcAft>
              <a:buClr>
                <a:srgbClr val="000000"/>
              </a:buClr>
              <a:buSzPts val="2800"/>
              <a:buFont typeface="Arial"/>
              <a:buAutoNum type="arabicPeriod"/>
            </a:pPr>
            <a:r>
              <a:rPr b="0" i="0" lang="en" sz="2800" u="none" cap="none" strike="noStrike">
                <a:solidFill>
                  <a:srgbClr val="000000"/>
                </a:solidFill>
                <a:latin typeface="Avenir"/>
                <a:ea typeface="Avenir"/>
                <a:cs typeface="Avenir"/>
                <a:sym typeface="Avenir"/>
              </a:rPr>
              <a:t>The review [</a:t>
            </a:r>
            <a:r>
              <a:rPr b="1" lang="en" sz="2800">
                <a:solidFill>
                  <a:srgbClr val="000000"/>
                </a:solidFill>
              </a:rPr>
              <a:t>not</a:t>
            </a:r>
            <a:r>
              <a:rPr lang="en" sz="2800">
                <a:solidFill>
                  <a:srgbClr val="000000"/>
                </a:solidFill>
              </a:rPr>
              <a:t> anonymous!] </a:t>
            </a:r>
            <a:r>
              <a:rPr b="0" i="0" lang="en" sz="2800" u="none" cap="none" strike="noStrike">
                <a:solidFill>
                  <a:srgbClr val="000000"/>
                </a:solidFill>
                <a:latin typeface="Avenir"/>
                <a:ea typeface="Avenir"/>
                <a:cs typeface="Avenir"/>
                <a:sym typeface="Avenir"/>
              </a:rPr>
              <a:t>will be posted on the Open Textbook Library under an open license.</a:t>
            </a:r>
            <a:endParaRPr/>
          </a:p>
          <a:p>
            <a:pPr indent="-514350" lvl="0" marL="717550" marR="0" rtl="0" algn="l">
              <a:lnSpc>
                <a:spcPct val="90000"/>
              </a:lnSpc>
              <a:spcBef>
                <a:spcPts val="640"/>
              </a:spcBef>
              <a:spcAft>
                <a:spcPts val="0"/>
              </a:spcAft>
              <a:buClr>
                <a:srgbClr val="000000"/>
              </a:buClr>
              <a:buSzPts val="2800"/>
              <a:buFont typeface="Arial"/>
              <a:buAutoNum type="arabicPeriod"/>
            </a:pPr>
            <a:r>
              <a:rPr b="0" i="0" lang="en" sz="2800" u="none" cap="none" strike="noStrike">
                <a:solidFill>
                  <a:srgbClr val="000000"/>
                </a:solidFill>
                <a:latin typeface="Avenir"/>
                <a:ea typeface="Avenir"/>
                <a:cs typeface="Avenir"/>
                <a:sym typeface="Avenir"/>
              </a:rPr>
              <a:t>Incentive will be paid.</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9" name="Shape 959"/>
        <p:cNvGrpSpPr/>
        <p:nvPr/>
      </p:nvGrpSpPr>
      <p:grpSpPr>
        <a:xfrm>
          <a:off x="0" y="0"/>
          <a:ext cx="0" cy="0"/>
          <a:chOff x="0" y="0"/>
          <a:chExt cx="0" cy="0"/>
        </a:xfrm>
      </p:grpSpPr>
      <p:sp>
        <p:nvSpPr>
          <p:cNvPr id="960" name="Google Shape;960;p156"/>
          <p:cNvSpPr/>
          <p:nvPr/>
        </p:nvSpPr>
        <p:spPr>
          <a:xfrm>
            <a:off x="498725" y="244346"/>
            <a:ext cx="8177100" cy="453300"/>
          </a:xfrm>
          <a:prstGeom prst="rect">
            <a:avLst/>
          </a:prstGeom>
          <a:noFill/>
          <a:ln>
            <a:noFill/>
          </a:ln>
        </p:spPr>
        <p:txBody>
          <a:bodyPr anchorCtr="0" anchor="t" bIns="17125" lIns="34275" spcFirstLastPara="1" rIns="34275" wrap="square" tIns="17125">
            <a:noAutofit/>
          </a:bodyPr>
          <a:lstStyle/>
          <a:p>
            <a:pPr indent="0" lvl="0" marL="0" marR="0" rtl="0" algn="ctr">
              <a:lnSpc>
                <a:spcPct val="100000"/>
              </a:lnSpc>
              <a:spcBef>
                <a:spcPts val="0"/>
              </a:spcBef>
              <a:spcAft>
                <a:spcPts val="0"/>
              </a:spcAft>
              <a:buClr>
                <a:srgbClr val="000000"/>
              </a:buClr>
              <a:buSzPts val="2700"/>
              <a:buFont typeface="Avenir"/>
              <a:buNone/>
            </a:pPr>
            <a:r>
              <a:rPr b="0" i="0" lang="en" sz="2700" u="none" cap="none" strike="noStrike">
                <a:solidFill>
                  <a:srgbClr val="000000"/>
                </a:solidFill>
                <a:latin typeface="Avenir"/>
                <a:ea typeface="Avenir"/>
                <a:cs typeface="Avenir"/>
                <a:sym typeface="Avenir"/>
              </a:rPr>
              <a:t>Open Textbook Library: </a:t>
            </a:r>
            <a:r>
              <a:rPr b="0" i="0" lang="en" sz="2700" u="sng" cap="none" strike="noStrike">
                <a:solidFill>
                  <a:schemeClr val="hlink"/>
                </a:solidFill>
                <a:latin typeface="Avenir"/>
                <a:ea typeface="Avenir"/>
                <a:cs typeface="Avenir"/>
                <a:sym typeface="Avenir"/>
                <a:hlinkClick r:id="rId3"/>
              </a:rPr>
              <a:t>open.umn.edu</a:t>
            </a:r>
            <a:endParaRPr sz="2700">
              <a:latin typeface="Avenir"/>
              <a:ea typeface="Avenir"/>
              <a:cs typeface="Avenir"/>
              <a:sym typeface="Avenir"/>
            </a:endParaRPr>
          </a:p>
          <a:p>
            <a:pPr indent="0" lvl="0" marL="0" rtl="0" algn="ctr">
              <a:spcBef>
                <a:spcPts val="0"/>
              </a:spcBef>
              <a:spcAft>
                <a:spcPts val="0"/>
              </a:spcAft>
              <a:buClr>
                <a:srgbClr val="041636"/>
              </a:buClr>
              <a:buSzPts val="2700"/>
              <a:buFont typeface="Avenir"/>
              <a:buNone/>
            </a:pPr>
            <a:r>
              <a:t/>
            </a:r>
            <a:endParaRPr sz="2400">
              <a:solidFill>
                <a:srgbClr val="041636"/>
              </a:solidFill>
              <a:latin typeface="Avenir"/>
              <a:ea typeface="Avenir"/>
              <a:cs typeface="Avenir"/>
              <a:sym typeface="Avenir"/>
            </a:endParaRPr>
          </a:p>
          <a:p>
            <a:pPr indent="0" lvl="0" marL="0" marR="0" rtl="0" algn="ctr">
              <a:lnSpc>
                <a:spcPct val="100000"/>
              </a:lnSpc>
              <a:spcBef>
                <a:spcPts val="0"/>
              </a:spcBef>
              <a:spcAft>
                <a:spcPts val="0"/>
              </a:spcAft>
              <a:buClr>
                <a:srgbClr val="000000"/>
              </a:buClr>
              <a:buSzPts val="2700"/>
              <a:buFont typeface="Avenir"/>
              <a:buNone/>
            </a:pPr>
            <a:r>
              <a:t/>
            </a:r>
            <a:endParaRPr sz="2700">
              <a:latin typeface="Avenir"/>
              <a:ea typeface="Avenir"/>
              <a:cs typeface="Avenir"/>
              <a:sym typeface="Avenir"/>
            </a:endParaRPr>
          </a:p>
          <a:p>
            <a:pPr indent="0" lvl="0" marL="0" marR="0" rtl="0" algn="l">
              <a:lnSpc>
                <a:spcPct val="100000"/>
              </a:lnSpc>
              <a:spcBef>
                <a:spcPts val="0"/>
              </a:spcBef>
              <a:spcAft>
                <a:spcPts val="0"/>
              </a:spcAft>
              <a:buClr>
                <a:srgbClr val="000000"/>
              </a:buClr>
              <a:buSzPts val="2700"/>
              <a:buFont typeface="Arial"/>
              <a:buNone/>
            </a:pPr>
            <a:r>
              <a:t/>
            </a:r>
            <a:endParaRPr b="0" i="0" sz="2700" u="none" cap="none" strike="noStrike">
              <a:solidFill>
                <a:srgbClr val="000000"/>
              </a:solidFill>
              <a:latin typeface="Avenir"/>
              <a:ea typeface="Avenir"/>
              <a:cs typeface="Avenir"/>
              <a:sym typeface="Avenir"/>
            </a:endParaRPr>
          </a:p>
        </p:txBody>
      </p:sp>
      <p:grpSp>
        <p:nvGrpSpPr>
          <p:cNvPr id="961" name="Google Shape;961;p156"/>
          <p:cNvGrpSpPr/>
          <p:nvPr/>
        </p:nvGrpSpPr>
        <p:grpSpPr>
          <a:xfrm>
            <a:off x="330989" y="4471563"/>
            <a:ext cx="8645361" cy="501000"/>
            <a:chOff x="330989" y="4471563"/>
            <a:chExt cx="8645361" cy="501000"/>
          </a:xfrm>
        </p:grpSpPr>
        <p:sp>
          <p:nvSpPr>
            <p:cNvPr id="962" name="Google Shape;962;p156"/>
            <p:cNvSpPr/>
            <p:nvPr/>
          </p:nvSpPr>
          <p:spPr>
            <a:xfrm>
              <a:off x="1716650" y="4471563"/>
              <a:ext cx="7259700" cy="501000"/>
            </a:xfrm>
            <a:prstGeom prst="rect">
              <a:avLst/>
            </a:prstGeom>
            <a:noFill/>
            <a:ln>
              <a:noFill/>
            </a:ln>
          </p:spPr>
          <p:txBody>
            <a:bodyPr anchorCtr="0" anchor="t" bIns="17125" lIns="34275" spcFirstLastPara="1" rIns="34275" wrap="square" tIns="17125">
              <a:noAutofit/>
            </a:bodyPr>
            <a:lstStyle/>
            <a:p>
              <a:pPr indent="0" lvl="0" marL="0" marR="0" rtl="0" algn="l">
                <a:lnSpc>
                  <a:spcPct val="100000"/>
                </a:lnSpc>
                <a:spcBef>
                  <a:spcPts val="0"/>
                </a:spcBef>
                <a:spcAft>
                  <a:spcPts val="0"/>
                </a:spcAft>
                <a:buClr>
                  <a:srgbClr val="000000"/>
                </a:buClr>
                <a:buSzPts val="1200"/>
                <a:buFont typeface="Avenir"/>
                <a:buNone/>
              </a:pPr>
              <a:r>
                <a:rPr lang="en" sz="1100">
                  <a:latin typeface="Avenir"/>
                  <a:ea typeface="Avenir"/>
                  <a:cs typeface="Avenir"/>
                  <a:sym typeface="Avenir"/>
                </a:rPr>
                <a:t>This work, </a:t>
              </a:r>
              <a:r>
                <a:rPr lang="en" sz="1100">
                  <a:solidFill>
                    <a:schemeClr val="dk1"/>
                  </a:solidFill>
                  <a:latin typeface="Avenir"/>
                  <a:ea typeface="Avenir"/>
                  <a:cs typeface="Avenir"/>
                  <a:sym typeface="Avenir"/>
                </a:rPr>
                <a:t>licensed under a </a:t>
              </a:r>
              <a:r>
                <a:rPr lang="en" sz="1100" u="sng">
                  <a:solidFill>
                    <a:schemeClr val="hlink"/>
                  </a:solidFill>
                  <a:latin typeface="Avenir"/>
                  <a:ea typeface="Avenir"/>
                  <a:cs typeface="Avenir"/>
                  <a:sym typeface="Avenir"/>
                  <a:hlinkClick r:id="rId4"/>
                </a:rPr>
                <a:t>Creative Commons Attribution 4.0 International License (CC BY 4.0)</a:t>
              </a:r>
              <a:r>
                <a:rPr lang="en" sz="1100">
                  <a:latin typeface="Avenir"/>
                  <a:ea typeface="Avenir"/>
                  <a:cs typeface="Avenir"/>
                  <a:sym typeface="Avenir"/>
                </a:rPr>
                <a:t>, is an adaptation by </a:t>
              </a:r>
              <a:r>
                <a:rPr lang="en" sz="1100" u="sng">
                  <a:solidFill>
                    <a:schemeClr val="hlink"/>
                  </a:solidFill>
                  <a:latin typeface="Avenir"/>
                  <a:ea typeface="Avenir"/>
                  <a:cs typeface="Avenir"/>
                  <a:sym typeface="Avenir"/>
                  <a:hlinkClick r:id="rId5"/>
                </a:rPr>
                <a:t>Jonathan Poritz</a:t>
              </a:r>
              <a:r>
                <a:rPr lang="en" sz="1100">
                  <a:latin typeface="Avenir"/>
                  <a:ea typeface="Avenir"/>
                  <a:cs typeface="Avenir"/>
                  <a:sym typeface="Avenir"/>
                </a:rPr>
                <a:t> of </a:t>
              </a:r>
              <a:r>
                <a:rPr i="1" lang="en" sz="1100" u="sng">
                  <a:solidFill>
                    <a:schemeClr val="hlink"/>
                  </a:solidFill>
                  <a:latin typeface="Avenir"/>
                  <a:ea typeface="Avenir"/>
                  <a:cs typeface="Avenir"/>
                  <a:sym typeface="Avenir"/>
                  <a:hlinkClick r:id="rId6"/>
                </a:rPr>
                <a:t>CO - Faculty Workshop Master</a:t>
              </a:r>
              <a:r>
                <a:rPr lang="en" sz="1100">
                  <a:latin typeface="Avenir"/>
                  <a:ea typeface="Avenir"/>
                  <a:cs typeface="Avenir"/>
                  <a:sym typeface="Avenir"/>
                </a:rPr>
                <a:t>  by</a:t>
              </a:r>
              <a:r>
                <a:rPr b="0" i="0" lang="en" sz="1100" u="none" cap="none" strike="noStrike">
                  <a:solidFill>
                    <a:srgbClr val="000000"/>
                  </a:solidFill>
                  <a:latin typeface="Avenir"/>
                  <a:ea typeface="Avenir"/>
                  <a:cs typeface="Avenir"/>
                  <a:sym typeface="Avenir"/>
                </a:rPr>
                <a:t> </a:t>
              </a:r>
              <a:r>
                <a:rPr b="0" i="0" lang="en" sz="1100" u="sng" cap="none" strike="noStrike">
                  <a:solidFill>
                    <a:schemeClr val="hlink"/>
                  </a:solidFill>
                  <a:latin typeface="Avenir"/>
                  <a:ea typeface="Avenir"/>
                  <a:cs typeface="Avenir"/>
                  <a:sym typeface="Avenir"/>
                  <a:hlinkClick r:id="rId7"/>
                </a:rPr>
                <a:t>David Ernst</a:t>
              </a:r>
              <a:r>
                <a:rPr lang="en" sz="1100">
                  <a:latin typeface="Avenir"/>
                  <a:ea typeface="Avenir"/>
                  <a:cs typeface="Avenir"/>
                  <a:sym typeface="Avenir"/>
                </a:rPr>
                <a:t>, which is also licensed </a:t>
              </a:r>
              <a:r>
                <a:rPr lang="en" sz="1100" u="sng">
                  <a:solidFill>
                    <a:schemeClr val="hlink"/>
                  </a:solidFill>
                  <a:latin typeface="Avenir"/>
                  <a:ea typeface="Avenir"/>
                  <a:cs typeface="Avenir"/>
                  <a:sym typeface="Avenir"/>
                  <a:hlinkClick r:id="rId8"/>
                </a:rPr>
                <a:t>CC BY 4.0</a:t>
              </a:r>
              <a:r>
                <a:rPr lang="en" sz="1100"/>
                <a:t>.</a:t>
              </a:r>
              <a:endParaRPr sz="1100"/>
            </a:p>
          </p:txBody>
        </p:sp>
        <p:pic>
          <p:nvPicPr>
            <p:cNvPr id="963" name="Google Shape;963;p156">
              <a:hlinkClick r:id="rId9"/>
            </p:cNvPr>
            <p:cNvPicPr preferRelativeResize="0"/>
            <p:nvPr/>
          </p:nvPicPr>
          <p:blipFill rotWithShape="1">
            <a:blip r:embed="rId10">
              <a:alphaModFix/>
            </a:blip>
            <a:srcRect b="0" l="0" r="0" t="0"/>
            <a:stretch/>
          </p:blipFill>
          <p:spPr>
            <a:xfrm>
              <a:off x="330989" y="4471580"/>
              <a:ext cx="1247975" cy="436637"/>
            </a:xfrm>
            <a:prstGeom prst="rect">
              <a:avLst/>
            </a:prstGeom>
            <a:noFill/>
            <a:ln>
              <a:noFill/>
            </a:ln>
          </p:spPr>
        </p:pic>
      </p:grpSp>
      <p:sp>
        <p:nvSpPr>
          <p:cNvPr id="964" name="Google Shape;964;p156"/>
          <p:cNvSpPr txBox="1"/>
          <p:nvPr/>
        </p:nvSpPr>
        <p:spPr>
          <a:xfrm>
            <a:off x="740850" y="1258675"/>
            <a:ext cx="7662300" cy="327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latin typeface="Avenir"/>
                <a:ea typeface="Avenir"/>
                <a:cs typeface="Avenir"/>
                <a:sym typeface="Avenir"/>
              </a:rPr>
              <a:t>PueblOER Committee</a:t>
            </a:r>
            <a:endParaRPr b="1" sz="1800">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Rhonda Gonzales, </a:t>
            </a:r>
            <a:r>
              <a:rPr lang="en" u="sng">
                <a:solidFill>
                  <a:schemeClr val="hlink"/>
                </a:solidFill>
                <a:latin typeface="Avenir"/>
                <a:ea typeface="Avenir"/>
                <a:cs typeface="Avenir"/>
                <a:sym typeface="Avenir"/>
                <a:hlinkClick r:id="rId11"/>
              </a:rPr>
              <a:t>rhonda.gonzales@csupueblo.edu</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Denise Henry, </a:t>
            </a:r>
            <a:r>
              <a:rPr lang="en" u="sng">
                <a:solidFill>
                  <a:schemeClr val="hlink"/>
                </a:solidFill>
                <a:latin typeface="Avenir"/>
                <a:ea typeface="Avenir"/>
                <a:cs typeface="Avenir"/>
                <a:sym typeface="Avenir"/>
                <a:hlinkClick r:id="rId12"/>
              </a:rPr>
              <a:t>denise.henry@csupueblo.edu</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Margie Massey, </a:t>
            </a:r>
            <a:r>
              <a:rPr lang="en" u="sng">
                <a:solidFill>
                  <a:schemeClr val="hlink"/>
                </a:solidFill>
                <a:latin typeface="Avenir"/>
                <a:ea typeface="Avenir"/>
                <a:cs typeface="Avenir"/>
                <a:sym typeface="Avenir"/>
                <a:hlinkClick r:id="rId13"/>
              </a:rPr>
              <a:t>margie.massey@csupueblo.edu</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Lona Oerther </a:t>
            </a:r>
            <a:r>
              <a:rPr lang="en">
                <a:solidFill>
                  <a:schemeClr val="dk1"/>
                </a:solidFill>
                <a:latin typeface="Avenir"/>
                <a:ea typeface="Avenir"/>
                <a:cs typeface="Avenir"/>
                <a:sym typeface="Avenir"/>
              </a:rPr>
              <a:t>👽</a:t>
            </a:r>
            <a:r>
              <a:rPr lang="en">
                <a:solidFill>
                  <a:schemeClr val="dk1"/>
                </a:solidFill>
                <a:latin typeface="Avenir"/>
                <a:ea typeface="Avenir"/>
                <a:cs typeface="Avenir"/>
                <a:sym typeface="Avenir"/>
              </a:rPr>
              <a:t>, </a:t>
            </a:r>
            <a:r>
              <a:rPr lang="en" u="sng">
                <a:solidFill>
                  <a:schemeClr val="hlink"/>
                </a:solidFill>
                <a:latin typeface="Avenir"/>
                <a:ea typeface="Avenir"/>
                <a:cs typeface="Avenir"/>
                <a:sym typeface="Avenir"/>
                <a:hlinkClick r:id="rId14"/>
              </a:rPr>
              <a:t>lona.oerther@csupueblo.edu</a:t>
            </a:r>
            <a:endParaRPr>
              <a:solidFill>
                <a:schemeClr val="dk1"/>
              </a:solidFill>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Adam Pocius, </a:t>
            </a:r>
            <a:r>
              <a:rPr lang="en" u="sng">
                <a:solidFill>
                  <a:schemeClr val="hlink"/>
                </a:solidFill>
                <a:latin typeface="Avenir"/>
                <a:ea typeface="Avenir"/>
                <a:cs typeface="Avenir"/>
                <a:sym typeface="Avenir"/>
                <a:hlinkClick r:id="rId15"/>
              </a:rPr>
              <a:t>adam.pocius@csupueblo.edu</a:t>
            </a:r>
            <a:endParaRPr>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Jonathan Poritz</a:t>
            </a:r>
            <a:r>
              <a:rPr lang="en">
                <a:solidFill>
                  <a:schemeClr val="dk1"/>
                </a:solidFill>
                <a:latin typeface="Avenir"/>
                <a:ea typeface="Avenir"/>
                <a:cs typeface="Avenir"/>
                <a:sym typeface="Avenir"/>
              </a:rPr>
              <a:t> </a:t>
            </a:r>
            <a:r>
              <a:rPr lang="en">
                <a:solidFill>
                  <a:schemeClr val="dk1"/>
                </a:solidFill>
                <a:latin typeface="Avenir"/>
                <a:ea typeface="Avenir"/>
                <a:cs typeface="Avenir"/>
                <a:sym typeface="Avenir"/>
              </a:rPr>
              <a:t>👽</a:t>
            </a:r>
            <a:r>
              <a:rPr lang="en">
                <a:solidFill>
                  <a:schemeClr val="dk1"/>
                </a:solidFill>
                <a:latin typeface="Avenir"/>
                <a:ea typeface="Avenir"/>
                <a:cs typeface="Avenir"/>
                <a:sym typeface="Avenir"/>
              </a:rPr>
              <a:t>, </a:t>
            </a:r>
            <a:r>
              <a:rPr lang="en" u="sng">
                <a:solidFill>
                  <a:schemeClr val="hlink"/>
                </a:solidFill>
                <a:latin typeface="Avenir"/>
                <a:ea typeface="Avenir"/>
                <a:cs typeface="Avenir"/>
                <a:sym typeface="Avenir"/>
                <a:hlinkClick r:id="rId16"/>
              </a:rPr>
              <a:t>jonathan.poritz@csuepueblo.edu</a:t>
            </a:r>
            <a:r>
              <a:rPr lang="en">
                <a:solidFill>
                  <a:schemeClr val="dk1"/>
                </a:solidFill>
                <a:latin typeface="Avenir"/>
                <a:ea typeface="Avenir"/>
                <a:cs typeface="Avenir"/>
                <a:sym typeface="Avenir"/>
              </a:rPr>
              <a:t>, </a:t>
            </a:r>
            <a:r>
              <a:rPr lang="en" u="sng">
                <a:solidFill>
                  <a:schemeClr val="hlink"/>
                </a:solidFill>
                <a:latin typeface="Avenir"/>
                <a:ea typeface="Avenir"/>
                <a:cs typeface="Avenir"/>
                <a:sym typeface="Avenir"/>
                <a:hlinkClick r:id="rId17"/>
              </a:rPr>
              <a:t>https://poritz.net/j</a:t>
            </a:r>
            <a:r>
              <a:rPr lang="en">
                <a:solidFill>
                  <a:schemeClr val="dk1"/>
                </a:solidFill>
                <a:latin typeface="Avenir"/>
                <a:ea typeface="Avenir"/>
                <a:cs typeface="Avenir"/>
                <a:sym typeface="Avenir"/>
              </a:rPr>
              <a:t>, </a:t>
            </a:r>
            <a:r>
              <a:rPr lang="en" u="sng">
                <a:solidFill>
                  <a:schemeClr val="hlink"/>
                </a:solidFill>
                <a:latin typeface="Avenir"/>
                <a:ea typeface="Avenir"/>
                <a:cs typeface="Avenir"/>
                <a:sym typeface="Avenir"/>
                <a:hlinkClick r:id="rId18"/>
              </a:rPr>
              <a:t>@poritzj</a:t>
            </a:r>
            <a:endParaRPr>
              <a:solidFill>
                <a:schemeClr val="dk1"/>
              </a:solidFill>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Leticia Steffen, </a:t>
            </a:r>
            <a:r>
              <a:rPr lang="en" u="sng">
                <a:solidFill>
                  <a:schemeClr val="hlink"/>
                </a:solidFill>
                <a:latin typeface="Avenir"/>
                <a:ea typeface="Avenir"/>
                <a:cs typeface="Avenir"/>
                <a:sym typeface="Avenir"/>
                <a:hlinkClick r:id="rId19"/>
              </a:rPr>
              <a:t>leticia.steffen@csupueblo.edu</a:t>
            </a:r>
            <a:endParaRPr>
              <a:latin typeface="Avenir"/>
              <a:ea typeface="Avenir"/>
              <a:cs typeface="Avenir"/>
              <a:sym typeface="Avenir"/>
            </a:endParaRPr>
          </a:p>
          <a:p>
            <a:pPr indent="0" lvl="0" marL="0" rtl="0" algn="l">
              <a:spcBef>
                <a:spcPts val="0"/>
              </a:spcBef>
              <a:spcAft>
                <a:spcPts val="0"/>
              </a:spcAft>
              <a:buNone/>
            </a:pPr>
            <a:r>
              <a:rPr b="1" lang="en" sz="1800">
                <a:latin typeface="Avenir"/>
                <a:ea typeface="Avenir"/>
                <a:cs typeface="Avenir"/>
                <a:sym typeface="Avenir"/>
              </a:rPr>
              <a:t>With </a:t>
            </a:r>
            <a:r>
              <a:rPr b="1" lang="en" sz="1800">
                <a:solidFill>
                  <a:schemeClr val="dk1"/>
                </a:solidFill>
                <a:latin typeface="Avenir"/>
                <a:ea typeface="Avenir"/>
                <a:cs typeface="Avenir"/>
                <a:sym typeface="Avenir"/>
              </a:rPr>
              <a:t>friends</a:t>
            </a:r>
            <a:endParaRPr b="1" sz="1800">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Isabel Soto-Luna </a:t>
            </a:r>
            <a:r>
              <a:rPr lang="en">
                <a:solidFill>
                  <a:schemeClr val="dk1"/>
                </a:solidFill>
                <a:latin typeface="Avenir"/>
                <a:ea typeface="Avenir"/>
                <a:cs typeface="Avenir"/>
                <a:sym typeface="Avenir"/>
              </a:rPr>
              <a:t>👽</a:t>
            </a:r>
            <a:r>
              <a:rPr lang="en">
                <a:latin typeface="Avenir"/>
                <a:ea typeface="Avenir"/>
                <a:cs typeface="Avenir"/>
                <a:sym typeface="Avenir"/>
              </a:rPr>
              <a:t>,</a:t>
            </a:r>
            <a:r>
              <a:rPr lang="en">
                <a:solidFill>
                  <a:schemeClr val="dk1"/>
                </a:solidFill>
                <a:latin typeface="Avenir"/>
                <a:ea typeface="Avenir"/>
                <a:cs typeface="Avenir"/>
                <a:sym typeface="Avenir"/>
              </a:rPr>
              <a:t> </a:t>
            </a:r>
            <a:r>
              <a:rPr lang="en" u="sng">
                <a:solidFill>
                  <a:schemeClr val="hlink"/>
                </a:solidFill>
                <a:latin typeface="Avenir"/>
                <a:ea typeface="Avenir"/>
                <a:cs typeface="Avenir"/>
                <a:sym typeface="Avenir"/>
                <a:hlinkClick r:id="rId20"/>
              </a:rPr>
              <a:t>isabel.sotoluna@csupueblo.edu</a:t>
            </a:r>
            <a:endParaRPr>
              <a:solidFill>
                <a:schemeClr val="dk1"/>
              </a:solidFill>
              <a:latin typeface="Avenir"/>
              <a:ea typeface="Avenir"/>
              <a:cs typeface="Avenir"/>
              <a:sym typeface="Avenir"/>
            </a:endParaRPr>
          </a:p>
          <a:p>
            <a:pPr indent="-317500" lvl="0" marL="457200" rtl="0" algn="l">
              <a:spcBef>
                <a:spcPts val="0"/>
              </a:spcBef>
              <a:spcAft>
                <a:spcPts val="0"/>
              </a:spcAft>
              <a:buSzPts val="1400"/>
              <a:buFont typeface="Avenir"/>
              <a:buChar char="●"/>
            </a:pPr>
            <a:r>
              <a:rPr lang="en">
                <a:latin typeface="Avenir"/>
                <a:ea typeface="Avenir"/>
                <a:cs typeface="Avenir"/>
                <a:sym typeface="Avenir"/>
              </a:rPr>
              <a:t>Alexis Wolstein 👽,</a:t>
            </a:r>
            <a:r>
              <a:rPr lang="en">
                <a:solidFill>
                  <a:schemeClr val="dk1"/>
                </a:solidFill>
                <a:latin typeface="Avenir"/>
                <a:ea typeface="Avenir"/>
                <a:cs typeface="Avenir"/>
                <a:sym typeface="Avenir"/>
              </a:rPr>
              <a:t> </a:t>
            </a:r>
            <a:r>
              <a:rPr lang="en" u="sng">
                <a:solidFill>
                  <a:schemeClr val="hlink"/>
                </a:solidFill>
                <a:latin typeface="Avenir"/>
                <a:ea typeface="Avenir"/>
                <a:cs typeface="Avenir"/>
                <a:sym typeface="Avenir"/>
                <a:hlinkClick r:id="rId21"/>
              </a:rPr>
              <a:t>alexis.wolstein@csupueblo.edu</a:t>
            </a:r>
            <a:endParaRPr>
              <a:solidFill>
                <a:schemeClr val="dk1"/>
              </a:solidFill>
              <a:latin typeface="Avenir"/>
              <a:ea typeface="Avenir"/>
              <a:cs typeface="Avenir"/>
              <a:sym typeface="Avenir"/>
            </a:endParaRPr>
          </a:p>
          <a:p>
            <a:pPr indent="0" lvl="0" marL="0" rtl="0" algn="l">
              <a:spcBef>
                <a:spcPts val="0"/>
              </a:spcBef>
              <a:spcAft>
                <a:spcPts val="0"/>
              </a:spcAft>
              <a:buNone/>
            </a:pPr>
            <a:r>
              <a:t/>
            </a:r>
            <a:endParaRPr>
              <a:solidFill>
                <a:schemeClr val="dk1"/>
              </a:solidFill>
              <a:latin typeface="Avenir"/>
              <a:ea typeface="Avenir"/>
              <a:cs typeface="Avenir"/>
              <a:sym typeface="Avenir"/>
            </a:endParaRPr>
          </a:p>
          <a:p>
            <a:pPr indent="0" lvl="0" marL="0" rtl="0" algn="l">
              <a:spcBef>
                <a:spcPts val="0"/>
              </a:spcBef>
              <a:spcAft>
                <a:spcPts val="0"/>
              </a:spcAft>
              <a:buNone/>
            </a:pPr>
            <a:r>
              <a:rPr lang="en">
                <a:solidFill>
                  <a:schemeClr val="dk1"/>
                </a:solidFill>
                <a:latin typeface="Avenir"/>
                <a:ea typeface="Avenir"/>
                <a:cs typeface="Avenir"/>
                <a:sym typeface="Avenir"/>
              </a:rPr>
              <a:t>[</a:t>
            </a:r>
            <a:r>
              <a:rPr lang="en">
                <a:solidFill>
                  <a:schemeClr val="dk1"/>
                </a:solidFill>
                <a:latin typeface="Avenir"/>
                <a:ea typeface="Avenir"/>
                <a:cs typeface="Avenir"/>
                <a:sym typeface="Avenir"/>
              </a:rPr>
              <a:t>👽 </a:t>
            </a:r>
            <a:r>
              <a:rPr lang="en">
                <a:solidFill>
                  <a:schemeClr val="dk1"/>
                </a:solidFill>
                <a:latin typeface="Avenir"/>
                <a:ea typeface="Avenir"/>
                <a:cs typeface="Avenir"/>
                <a:sym typeface="Avenir"/>
              </a:rPr>
              <a:t>means </a:t>
            </a:r>
            <a:r>
              <a:rPr i="1" lang="en">
                <a:solidFill>
                  <a:schemeClr val="dk1"/>
                </a:solidFill>
                <a:latin typeface="Avenir"/>
                <a:ea typeface="Avenir"/>
                <a:cs typeface="Avenir"/>
                <a:sym typeface="Avenir"/>
              </a:rPr>
              <a:t>CDHE </a:t>
            </a:r>
            <a:r>
              <a:rPr b="1" i="1" lang="en">
                <a:solidFill>
                  <a:schemeClr val="dk1"/>
                </a:solidFill>
                <a:latin typeface="Avenir"/>
                <a:ea typeface="Avenir"/>
                <a:cs typeface="Avenir"/>
                <a:sym typeface="Avenir"/>
              </a:rPr>
              <a:t>Open Ambassador</a:t>
            </a:r>
            <a:r>
              <a:rPr lang="en">
                <a:solidFill>
                  <a:schemeClr val="dk1"/>
                </a:solidFill>
                <a:latin typeface="Avenir"/>
                <a:ea typeface="Avenir"/>
                <a:cs typeface="Avenir"/>
                <a:sym typeface="Avenir"/>
              </a:rPr>
              <a:t>, trained to give OTN-style workshops.]</a:t>
            </a:r>
            <a:endParaRPr>
              <a:solidFill>
                <a:schemeClr val="dk1"/>
              </a:solidFill>
              <a:latin typeface="Avenir"/>
              <a:ea typeface="Avenir"/>
              <a:cs typeface="Avenir"/>
              <a:sym typeface="Avenir"/>
            </a:endParaRPr>
          </a:p>
        </p:txBody>
      </p:sp>
      <p:sp>
        <p:nvSpPr>
          <p:cNvPr id="965" name="Google Shape;965;p156"/>
          <p:cNvSpPr txBox="1"/>
          <p:nvPr/>
        </p:nvSpPr>
        <p:spPr>
          <a:xfrm>
            <a:off x="502175" y="697650"/>
            <a:ext cx="8170200" cy="444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2700">
                <a:latin typeface="Avenir"/>
                <a:ea typeface="Avenir"/>
                <a:cs typeface="Avenir"/>
                <a:sym typeface="Avenir"/>
              </a:rPr>
              <a:t>These slides: </a:t>
            </a:r>
            <a:r>
              <a:rPr lang="en" sz="2700" u="sng">
                <a:solidFill>
                  <a:schemeClr val="hlink"/>
                </a:solidFill>
                <a:latin typeface="Avenir"/>
                <a:ea typeface="Avenir"/>
                <a:cs typeface="Avenir"/>
                <a:sym typeface="Avenir"/>
                <a:hlinkClick r:id="rId22"/>
              </a:rPr>
              <a:t>http://poritz.net/j/share/OTNwsOct19</a:t>
            </a:r>
            <a:endParaRPr sz="2700">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